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8"/>
  </p:sldMasterIdLst>
  <p:notesMasterIdLst>
    <p:notesMasterId r:id="rId25"/>
  </p:notesMasterIdLst>
  <p:handoutMasterIdLst>
    <p:handoutMasterId r:id="rId26"/>
  </p:handoutMasterIdLst>
  <p:sldIdLst>
    <p:sldId id="257" r:id="rId9"/>
    <p:sldId id="764" r:id="rId10"/>
    <p:sldId id="258" r:id="rId11"/>
    <p:sldId id="283" r:id="rId12"/>
    <p:sldId id="284" r:id="rId13"/>
    <p:sldId id="285" r:id="rId14"/>
    <p:sldId id="289" r:id="rId15"/>
    <p:sldId id="287" r:id="rId16"/>
    <p:sldId id="288" r:id="rId17"/>
    <p:sldId id="259" r:id="rId18"/>
    <p:sldId id="260" r:id="rId19"/>
    <p:sldId id="261" r:id="rId20"/>
    <p:sldId id="262" r:id="rId21"/>
    <p:sldId id="765" r:id="rId22"/>
    <p:sldId id="291" r:id="rId23"/>
    <p:sldId id="292" r:id="rId24"/>
  </p:sldIdLst>
  <p:sldSz cx="12192000" cy="6858000"/>
  <p:notesSz cx="6810375" cy="9942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867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1pPr>
    <a:lvl2pPr marL="609585" algn="l" rtl="0" fontAlgn="base">
      <a:spcBef>
        <a:spcPct val="0"/>
      </a:spcBef>
      <a:spcAft>
        <a:spcPct val="0"/>
      </a:spcAft>
      <a:defRPr sz="1867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2pPr>
    <a:lvl3pPr marL="1219170" algn="l" rtl="0" fontAlgn="base">
      <a:spcBef>
        <a:spcPct val="0"/>
      </a:spcBef>
      <a:spcAft>
        <a:spcPct val="0"/>
      </a:spcAft>
      <a:defRPr sz="1867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3pPr>
    <a:lvl4pPr marL="1828754" algn="l" rtl="0" fontAlgn="base">
      <a:spcBef>
        <a:spcPct val="0"/>
      </a:spcBef>
      <a:spcAft>
        <a:spcPct val="0"/>
      </a:spcAft>
      <a:defRPr sz="1867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4pPr>
    <a:lvl5pPr marL="2438339" algn="l" rtl="0" fontAlgn="base">
      <a:spcBef>
        <a:spcPct val="0"/>
      </a:spcBef>
      <a:spcAft>
        <a:spcPct val="0"/>
      </a:spcAft>
      <a:defRPr sz="1867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5pPr>
    <a:lvl6pPr marL="3047924" algn="l" defTabSz="1219170" rtl="0" eaLnBrk="1" latinLnBrk="0" hangingPunct="1">
      <a:defRPr sz="1867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6pPr>
    <a:lvl7pPr marL="3657509" algn="l" defTabSz="1219170" rtl="0" eaLnBrk="1" latinLnBrk="0" hangingPunct="1">
      <a:defRPr sz="1867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7pPr>
    <a:lvl8pPr marL="4267093" algn="l" defTabSz="1219170" rtl="0" eaLnBrk="1" latinLnBrk="0" hangingPunct="1">
      <a:defRPr sz="1867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8pPr>
    <a:lvl9pPr marL="4876678" algn="l" defTabSz="1219170" rtl="0" eaLnBrk="1" latinLnBrk="0" hangingPunct="1">
      <a:defRPr sz="1867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AB"/>
    <a:srgbClr val="005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086" autoAdjust="0"/>
  </p:normalViewPr>
  <p:slideViewPr>
    <p:cSldViewPr snapToObjects="1" showGuides="1">
      <p:cViewPr varScale="1">
        <p:scale>
          <a:sx n="51" d="100"/>
          <a:sy n="51" d="100"/>
        </p:scale>
        <p:origin x="1256" y="4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8" d="100"/>
          <a:sy n="88" d="100"/>
        </p:scale>
        <p:origin x="375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customXml" Target="../customXml/item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ll\Desktop\Sagsantal,%20s&#230;rtransporter%20(240123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Antal ansøgninger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'Ark1'!$A$3:$A$14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marts</c:v>
                </c:pt>
                <c:pt idx="3">
                  <c:v>april</c:v>
                </c:pt>
                <c:pt idx="4">
                  <c:v>maj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'Ark1'!$B$3:$B$14</c:f>
              <c:numCache>
                <c:formatCode>General</c:formatCode>
                <c:ptCount val="12"/>
                <c:pt idx="9">
                  <c:v>3108</c:v>
                </c:pt>
                <c:pt idx="10">
                  <c:v>3083</c:v>
                </c:pt>
                <c:pt idx="11">
                  <c:v>2588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B7-4AE1-86D1-F0D241F3A4DA}"/>
            </c:ext>
          </c:extLst>
        </c:ser>
        <c:ser>
          <c:idx val="1"/>
          <c:order val="1"/>
          <c:tx>
            <c:strRef>
              <c:f>'Ark1'!$C$2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'Ark1'!$A$3:$A$14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marts</c:v>
                </c:pt>
                <c:pt idx="3">
                  <c:v>april</c:v>
                </c:pt>
                <c:pt idx="4">
                  <c:v>maj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'Ark1'!$C$3:$C$14</c:f>
              <c:numCache>
                <c:formatCode>General</c:formatCode>
                <c:ptCount val="12"/>
                <c:pt idx="0">
                  <c:v>3131</c:v>
                </c:pt>
                <c:pt idx="1">
                  <c:v>2799</c:v>
                </c:pt>
                <c:pt idx="2">
                  <c:v>3647</c:v>
                </c:pt>
                <c:pt idx="3">
                  <c:v>2957</c:v>
                </c:pt>
                <c:pt idx="4">
                  <c:v>2963</c:v>
                </c:pt>
                <c:pt idx="5">
                  <c:v>3144</c:v>
                </c:pt>
                <c:pt idx="6">
                  <c:v>2285</c:v>
                </c:pt>
                <c:pt idx="7">
                  <c:v>2779</c:v>
                </c:pt>
                <c:pt idx="8">
                  <c:v>3174</c:v>
                </c:pt>
                <c:pt idx="9">
                  <c:v>2935</c:v>
                </c:pt>
                <c:pt idx="10">
                  <c:v>2949</c:v>
                </c:pt>
                <c:pt idx="11">
                  <c:v>2330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B7-4AE1-86D1-F0D241F3A4DA}"/>
            </c:ext>
          </c:extLst>
        </c:ser>
        <c:ser>
          <c:idx val="2"/>
          <c:order val="2"/>
          <c:tx>
            <c:strRef>
              <c:f>'Ark1'!$D$2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'Ark1'!$A$3:$A$14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marts</c:v>
                </c:pt>
                <c:pt idx="3">
                  <c:v>april</c:v>
                </c:pt>
                <c:pt idx="4">
                  <c:v>maj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'Ark1'!$D$3:$D$14</c:f>
              <c:numCache>
                <c:formatCode>General</c:formatCode>
                <c:ptCount val="12"/>
                <c:pt idx="0">
                  <c:v>2548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B7-4AE1-86D1-F0D241F3A4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6964232"/>
        <c:axId val="716964560"/>
      </c:barChart>
      <c:catAx>
        <c:axId val="716964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16964560"/>
        <c:crosses val="autoZero"/>
        <c:auto val="1"/>
        <c:lblAlgn val="ctr"/>
        <c:lblOffset val="100"/>
        <c:noMultiLvlLbl val="0"/>
      </c:catAx>
      <c:valAx>
        <c:axId val="716964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16964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solidFill>
      <a:schemeClr val="bg2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51905" cy="49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41" tIns="45971" rIns="91941" bIns="45971" numCol="1" anchor="t" anchorCtr="0" compatLnSpc="1">
            <a:prstTxWarp prst="textNoShape">
              <a:avLst/>
            </a:prstTxWarp>
          </a:bodyPr>
          <a:lstStyle>
            <a:lvl1pPr defTabSz="918007">
              <a:defRPr sz="1200">
                <a:latin typeface="Max-Regular" pitchFamily="2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8470" y="1"/>
            <a:ext cx="2951905" cy="49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41" tIns="45971" rIns="91941" bIns="45971" numCol="1" anchor="t" anchorCtr="0" compatLnSpc="1">
            <a:prstTxWarp prst="textNoShape">
              <a:avLst/>
            </a:prstTxWarp>
          </a:bodyPr>
          <a:lstStyle>
            <a:lvl1pPr algn="r" defTabSz="918007">
              <a:defRPr sz="1200">
                <a:latin typeface="Max-Regular" pitchFamily="2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46423"/>
            <a:ext cx="2951905" cy="49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41" tIns="45971" rIns="91941" bIns="45971" numCol="1" anchor="b" anchorCtr="0" compatLnSpc="1">
            <a:prstTxWarp prst="textNoShape">
              <a:avLst/>
            </a:prstTxWarp>
          </a:bodyPr>
          <a:lstStyle>
            <a:lvl1pPr defTabSz="918007">
              <a:defRPr sz="1200">
                <a:latin typeface="Max-Regular" pitchFamily="2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8470" y="9446423"/>
            <a:ext cx="2951905" cy="49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41" tIns="45971" rIns="91941" bIns="45971" numCol="1" anchor="b" anchorCtr="0" compatLnSpc="1">
            <a:prstTxWarp prst="textNoShape">
              <a:avLst/>
            </a:prstTxWarp>
          </a:bodyPr>
          <a:lstStyle>
            <a:lvl1pPr algn="r" defTabSz="918007">
              <a:defRPr sz="1200">
                <a:latin typeface="Max-Regular" pitchFamily="2" charset="0"/>
                <a:cs typeface="+mn-cs"/>
              </a:defRPr>
            </a:lvl1pPr>
          </a:lstStyle>
          <a:p>
            <a:pPr>
              <a:defRPr/>
            </a:pPr>
            <a:fld id="{CB03D0C4-E503-4A87-A241-DE7D2E2CA50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084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51905" cy="497682"/>
          </a:xfrm>
          <a:prstGeom prst="rect">
            <a:avLst/>
          </a:prstGeom>
        </p:spPr>
        <p:txBody>
          <a:bodyPr vert="horz" lIns="91961" tIns="45981" rIns="91961" bIns="45981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880" y="2"/>
            <a:ext cx="2951905" cy="497682"/>
          </a:xfrm>
          <a:prstGeom prst="rect">
            <a:avLst/>
          </a:prstGeom>
        </p:spPr>
        <p:txBody>
          <a:bodyPr vert="horz" lIns="91961" tIns="45981" rIns="91961" bIns="45981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309A8C1-F499-41DE-9F1C-1723E845B7DE}" type="datetimeFigureOut">
              <a:rPr lang="da-DK"/>
              <a:pPr>
                <a:defRPr/>
              </a:pPr>
              <a:t>31-01-2023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62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61" tIns="45981" rIns="91961" bIns="45981" rtlCol="0" anchor="ctr"/>
          <a:lstStyle/>
          <a:p>
            <a:pPr lvl="0"/>
            <a:endParaRPr lang="da-DK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2312" y="4722417"/>
            <a:ext cx="5445755" cy="4474369"/>
          </a:xfrm>
          <a:prstGeom prst="rect">
            <a:avLst/>
          </a:prstGeom>
        </p:spPr>
        <p:txBody>
          <a:bodyPr vert="horz" lIns="91961" tIns="45981" rIns="91961" bIns="4598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a-DK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242"/>
            <a:ext cx="2951905" cy="497681"/>
          </a:xfrm>
          <a:prstGeom prst="rect">
            <a:avLst/>
          </a:prstGeom>
        </p:spPr>
        <p:txBody>
          <a:bodyPr vert="horz" lIns="91961" tIns="45981" rIns="91961" bIns="45981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880" y="9443242"/>
            <a:ext cx="2951905" cy="497681"/>
          </a:xfrm>
          <a:prstGeom prst="rect">
            <a:avLst/>
          </a:prstGeom>
        </p:spPr>
        <p:txBody>
          <a:bodyPr vert="horz" lIns="91961" tIns="45981" rIns="91961" bIns="45981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77F3941-AA32-422B-B9DF-37F515ABEE3E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7440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0589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3960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2892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2035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8414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7622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. f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4DC5996-0448-46B0-8DCB-EB089A87DB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9600" cy="6858000"/>
          </a:xfrm>
          <a:blipFill>
            <a:blip r:embed="rId2"/>
            <a:stretch>
              <a:fillRect/>
            </a:stretch>
          </a:blipFill>
        </p:spPr>
        <p:txBody>
          <a:bodyPr tIns="144000" rIns="144000" bIns="0" anchor="t"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billedet og vælg derefter et billede fra Templafy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5C41FD-DE84-4E5C-AD31-6F22FEE485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222" y="457199"/>
            <a:ext cx="6001200" cy="4032195"/>
          </a:xfrm>
          <a:solidFill>
            <a:srgbClr val="0057AB">
              <a:alpha val="89804"/>
            </a:srgbClr>
          </a:solidFill>
          <a:ln>
            <a:noFill/>
          </a:ln>
        </p:spPr>
        <p:txBody>
          <a:bodyPr lIns="324000" tIns="576000" rIns="324000" bIns="2520000" anchor="t"/>
          <a:lstStyle>
            <a:lvl1pPr>
              <a:defRPr b="0"/>
            </a:lvl1pPr>
          </a:lstStyle>
          <a:p>
            <a:r>
              <a:rPr lang="da-DK" noProof="0" dirty="0"/>
              <a:t>Klik for at tilføje overskrift – evt. 2 linjer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4862" y="2363341"/>
            <a:ext cx="5291138" cy="849635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 </a:t>
            </a:r>
            <a:r>
              <a:rPr lang="da-DK" noProof="0" dirty="0"/>
              <a:t>-</a:t>
            </a:r>
            <a:r>
              <a:rPr lang="da-DK" dirty="0"/>
              <a:t> evt. 2 linjer</a:t>
            </a:r>
          </a:p>
        </p:txBody>
      </p:sp>
      <p:sp>
        <p:nvSpPr>
          <p:cNvPr id="17" name="image">
            <a:extLst>
              <a:ext uri="{FF2B5EF4-FFF2-40B4-BE49-F238E27FC236}">
                <a16:creationId xmlns:a16="http://schemas.microsoft.com/office/drawing/2014/main" id="{8FBD8DED-A114-4AF9-8466-01A61EF20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2400" y="4042269"/>
            <a:ext cx="1263600" cy="327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 marL="609585" indent="0">
              <a:buNone/>
              <a:defRPr sz="100">
                <a:noFill/>
              </a:defRPr>
            </a:lvl2pPr>
            <a:lvl3pPr marL="1219170" indent="0">
              <a:buNone/>
              <a:defRPr sz="100">
                <a:noFill/>
              </a:defRPr>
            </a:lvl3pPr>
            <a:lvl4pPr marL="1828755" indent="0">
              <a:buNone/>
              <a:defRPr sz="100">
                <a:noFill/>
              </a:defRPr>
            </a:lvl4pPr>
            <a:lvl5pPr marL="2438339" indent="0">
              <a:buNone/>
              <a:defRPr sz="100">
                <a:noFill/>
              </a:defRPr>
            </a:lvl5pPr>
          </a:lstStyle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262221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772888" y="692211"/>
            <a:ext cx="10609487" cy="65874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for at tilføje overskrift</a:t>
            </a:r>
            <a:endParaRPr lang="da-DK" dirty="0"/>
          </a:p>
        </p:txBody>
      </p:sp>
      <p:sp>
        <p:nvSpPr>
          <p:cNvPr id="9" name="Pladsholder til tekst 1"/>
          <p:cNvSpPr>
            <a:spLocks noGrp="1"/>
          </p:cNvSpPr>
          <p:nvPr>
            <p:ph type="body" sz="quarter" idx="14" hasCustomPrompt="1"/>
          </p:nvPr>
        </p:nvSpPr>
        <p:spPr>
          <a:xfrm>
            <a:off x="804863" y="260351"/>
            <a:ext cx="10577511" cy="431860"/>
          </a:xfrm>
        </p:spPr>
        <p:txBody>
          <a:bodyPr anchor="b" anchorCtr="0"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da-DK" noProof="0" dirty="0"/>
              <a:t>Klik for at tilføje tema-overskrift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1557339"/>
            <a:ext cx="7380000" cy="46212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billede 4"/>
          <p:cNvSpPr>
            <a:spLocks noGrp="1"/>
          </p:cNvSpPr>
          <p:nvPr>
            <p:ph type="pic" sz="quarter" idx="11" hasCustomPrompt="1"/>
          </p:nvPr>
        </p:nvSpPr>
        <p:spPr>
          <a:xfrm>
            <a:off x="8308799" y="1557339"/>
            <a:ext cx="3073575" cy="2248638"/>
          </a:xfrm>
        </p:spPr>
        <p:txBody>
          <a:bodyPr tIns="684000"/>
          <a:lstStyle>
            <a:lvl1pPr marL="0" indent="0" algn="ctr">
              <a:buNone/>
              <a:defRPr sz="2133"/>
            </a:lvl1pPr>
          </a:lstStyle>
          <a:p>
            <a:r>
              <a:rPr lang="da-DK" dirty="0"/>
              <a:t>Billede</a:t>
            </a:r>
          </a:p>
        </p:txBody>
      </p:sp>
      <p:sp>
        <p:nvSpPr>
          <p:cNvPr id="8" name="Pladsholder til billede 5"/>
          <p:cNvSpPr>
            <a:spLocks noGrp="1"/>
          </p:cNvSpPr>
          <p:nvPr>
            <p:ph type="pic" sz="quarter" idx="13" hasCustomPrompt="1"/>
          </p:nvPr>
        </p:nvSpPr>
        <p:spPr>
          <a:xfrm>
            <a:off x="8308799" y="3929914"/>
            <a:ext cx="3073575" cy="2248638"/>
          </a:xfrm>
        </p:spPr>
        <p:txBody>
          <a:bodyPr tIns="720000"/>
          <a:lstStyle>
            <a:lvl1pPr marL="0" indent="0" algn="ctr">
              <a:buNone/>
              <a:defRPr sz="2133"/>
            </a:lvl1pPr>
          </a:lstStyle>
          <a:p>
            <a:r>
              <a:rPr lang="da-DK" dirty="0"/>
              <a:t>Billede</a:t>
            </a:r>
          </a:p>
        </p:txBody>
      </p:sp>
      <p:sp>
        <p:nvSpPr>
          <p:cNvPr id="12" name="Pladsholder til dato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sidefod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4" name="Pladsholder til slidenumm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72310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804863" y="729312"/>
            <a:ext cx="7380000" cy="54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800" b="0" kern="100" spc="-133" baseline="0">
                <a:solidFill>
                  <a:schemeClr val="accent1"/>
                </a:solidFill>
              </a:defRPr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“Statements eller citat”</a:t>
            </a:r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71306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 bwMode="auto">
          <a:xfrm>
            <a:off x="0" y="0"/>
            <a:ext cx="12189600" cy="6858000"/>
          </a:xfrm>
          <a:prstGeom prst="rect">
            <a:avLst/>
          </a:prstGeom>
          <a:solidFill>
            <a:srgbClr val="005EB8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FE543DE-0D5A-4FAA-89CB-8D1A69A6987D}"/>
              </a:ext>
            </a:extLst>
          </p:cNvPr>
          <p:cNvSpPr/>
          <p:nvPr userDrawn="1"/>
        </p:nvSpPr>
        <p:spPr bwMode="auto">
          <a:xfrm>
            <a:off x="-12700" y="0"/>
            <a:ext cx="12188800" cy="6858000"/>
          </a:xfrm>
          <a:custGeom>
            <a:avLst/>
            <a:gdLst>
              <a:gd name="connsiteX0" fmla="*/ 12676 w 12188800"/>
              <a:gd name="connsiteY0" fmla="*/ 0 h 6858000"/>
              <a:gd name="connsiteX1" fmla="*/ 8206802 w 12188800"/>
              <a:gd name="connsiteY1" fmla="*/ 0 h 6858000"/>
              <a:gd name="connsiteX2" fmla="*/ 12188800 w 12188800"/>
              <a:gd name="connsiteY2" fmla="*/ 6858000 h 6858000"/>
              <a:gd name="connsiteX3" fmla="*/ 4765416 w 12188800"/>
              <a:gd name="connsiteY3" fmla="*/ 6858000 h 6858000"/>
              <a:gd name="connsiteX4" fmla="*/ 3148627 w 12188800"/>
              <a:gd name="connsiteY4" fmla="*/ 6852049 h 6858000"/>
              <a:gd name="connsiteX5" fmla="*/ 0 w 12188800"/>
              <a:gd name="connsiteY5" fmla="*/ 1497253 h 6858000"/>
              <a:gd name="connsiteX6" fmla="*/ 12676 w 121888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800" h="6858000">
                <a:moveTo>
                  <a:pt x="12676" y="0"/>
                </a:moveTo>
                <a:lnTo>
                  <a:pt x="8206802" y="0"/>
                </a:lnTo>
                <a:lnTo>
                  <a:pt x="12188800" y="6858000"/>
                </a:lnTo>
                <a:lnTo>
                  <a:pt x="4765416" y="6858000"/>
                </a:lnTo>
                <a:lnTo>
                  <a:pt x="3148627" y="6852049"/>
                </a:lnTo>
                <a:lnTo>
                  <a:pt x="0" y="1497253"/>
                </a:lnTo>
                <a:cubicBezTo>
                  <a:pt x="4226" y="998169"/>
                  <a:pt x="8450" y="499084"/>
                  <a:pt x="12676" y="0"/>
                </a:cubicBezTo>
                <a:close/>
              </a:path>
            </a:pathLst>
          </a:custGeom>
          <a:solidFill>
            <a:srgbClr val="0057AB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20000" tIns="62400" rIns="120000" bIns="624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sz="2489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Placeholder 1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804863" y="639739"/>
            <a:ext cx="7207065" cy="56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>
            <a:normAutofit/>
          </a:bodyPr>
          <a:lstStyle>
            <a:lvl1pPr>
              <a:lnSpc>
                <a:spcPct val="130000"/>
              </a:lnSpc>
              <a:defRPr sz="4200" b="0" kern="4200" spc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 dirty="0"/>
              <a:t>Break slide</a:t>
            </a:r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9" name="imag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000" y="6300000"/>
            <a:ext cx="1264800" cy="3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60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til mørkt bille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txBody>
          <a:bodyPr tIns="144000" rIns="828000" anchor="t"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og vælg derefter </a:t>
            </a:r>
            <a:br>
              <a:rPr lang="da-DK" dirty="0"/>
            </a:br>
            <a:r>
              <a:rPr lang="da-DK" dirty="0"/>
              <a:t>et billede fra Templafy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339E55D-06FE-4A84-97E3-32A11BB1C169}"/>
              </a:ext>
            </a:extLst>
          </p:cNvPr>
          <p:cNvSpPr/>
          <p:nvPr userDrawn="1"/>
        </p:nvSpPr>
        <p:spPr bwMode="auto">
          <a:xfrm>
            <a:off x="-12700" y="0"/>
            <a:ext cx="12188800" cy="6858000"/>
          </a:xfrm>
          <a:custGeom>
            <a:avLst/>
            <a:gdLst>
              <a:gd name="connsiteX0" fmla="*/ 12676 w 12188800"/>
              <a:gd name="connsiteY0" fmla="*/ 0 h 6858000"/>
              <a:gd name="connsiteX1" fmla="*/ 8206802 w 12188800"/>
              <a:gd name="connsiteY1" fmla="*/ 0 h 6858000"/>
              <a:gd name="connsiteX2" fmla="*/ 12188800 w 12188800"/>
              <a:gd name="connsiteY2" fmla="*/ 6858000 h 6858000"/>
              <a:gd name="connsiteX3" fmla="*/ 4765416 w 12188800"/>
              <a:gd name="connsiteY3" fmla="*/ 6858000 h 6858000"/>
              <a:gd name="connsiteX4" fmla="*/ 3148627 w 12188800"/>
              <a:gd name="connsiteY4" fmla="*/ 6852049 h 6858000"/>
              <a:gd name="connsiteX5" fmla="*/ 0 w 12188800"/>
              <a:gd name="connsiteY5" fmla="*/ 1497253 h 6858000"/>
              <a:gd name="connsiteX6" fmla="*/ 12676 w 121888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800" h="6858000">
                <a:moveTo>
                  <a:pt x="12676" y="0"/>
                </a:moveTo>
                <a:lnTo>
                  <a:pt x="8206802" y="0"/>
                </a:lnTo>
                <a:lnTo>
                  <a:pt x="12188800" y="6858000"/>
                </a:lnTo>
                <a:lnTo>
                  <a:pt x="4765416" y="6858000"/>
                </a:lnTo>
                <a:lnTo>
                  <a:pt x="3148627" y="6852049"/>
                </a:lnTo>
                <a:lnTo>
                  <a:pt x="0" y="1497253"/>
                </a:lnTo>
                <a:cubicBezTo>
                  <a:pt x="4226" y="998169"/>
                  <a:pt x="8450" y="499084"/>
                  <a:pt x="12676" y="0"/>
                </a:cubicBezTo>
                <a:close/>
              </a:path>
            </a:pathLst>
          </a:custGeom>
          <a:solidFill>
            <a:srgbClr val="0057AB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20000" tIns="62400" rIns="120000" bIns="624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sz="2489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804863" y="639741"/>
            <a:ext cx="7307361" cy="75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>
            <a:lvl1pPr>
              <a:lnSpc>
                <a:spcPct val="130000"/>
              </a:lnSpc>
              <a:defRPr sz="4200" b="0" kern="4200" spc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 dirty="0"/>
              <a:t>Break slide</a:t>
            </a:r>
          </a:p>
        </p:txBody>
      </p:sp>
      <p:sp>
        <p:nvSpPr>
          <p:cNvPr id="9" name="imag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02000" y="6300000"/>
            <a:ext cx="1263600" cy="3276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 marL="609585" indent="0">
              <a:buNone/>
              <a:defRPr sz="100">
                <a:noFill/>
              </a:defRPr>
            </a:lvl2pPr>
            <a:lvl3pPr marL="1219170" indent="0">
              <a:buNone/>
              <a:defRPr sz="100">
                <a:noFill/>
              </a:defRPr>
            </a:lvl3pPr>
            <a:lvl4pPr marL="1828755" indent="0">
              <a:buNone/>
              <a:defRPr sz="100">
                <a:noFill/>
              </a:defRPr>
            </a:lvl4pPr>
            <a:lvl5pPr marL="2438339" indent="0">
              <a:buNone/>
              <a:defRPr sz="100">
                <a:noFill/>
              </a:defRPr>
            </a:lvl5pPr>
          </a:lstStyle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0" name="Pladsholder til slide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53637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 bwMode="auto">
          <a:xfrm>
            <a:off x="0" y="0"/>
            <a:ext cx="12189600" cy="6858000"/>
          </a:xfrm>
          <a:prstGeom prst="rect">
            <a:avLst/>
          </a:prstGeom>
          <a:solidFill>
            <a:srgbClr val="005EB8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8DECF53-3E91-48BC-AE34-6AD34047DAB1}"/>
              </a:ext>
            </a:extLst>
          </p:cNvPr>
          <p:cNvSpPr/>
          <p:nvPr userDrawn="1"/>
        </p:nvSpPr>
        <p:spPr bwMode="auto">
          <a:xfrm>
            <a:off x="-12700" y="0"/>
            <a:ext cx="12188800" cy="6858000"/>
          </a:xfrm>
          <a:custGeom>
            <a:avLst/>
            <a:gdLst>
              <a:gd name="connsiteX0" fmla="*/ 12676 w 12188800"/>
              <a:gd name="connsiteY0" fmla="*/ 0 h 6858000"/>
              <a:gd name="connsiteX1" fmla="*/ 8206802 w 12188800"/>
              <a:gd name="connsiteY1" fmla="*/ 0 h 6858000"/>
              <a:gd name="connsiteX2" fmla="*/ 12188800 w 12188800"/>
              <a:gd name="connsiteY2" fmla="*/ 6858000 h 6858000"/>
              <a:gd name="connsiteX3" fmla="*/ 4765416 w 12188800"/>
              <a:gd name="connsiteY3" fmla="*/ 6858000 h 6858000"/>
              <a:gd name="connsiteX4" fmla="*/ 3148627 w 12188800"/>
              <a:gd name="connsiteY4" fmla="*/ 6852049 h 6858000"/>
              <a:gd name="connsiteX5" fmla="*/ 0 w 12188800"/>
              <a:gd name="connsiteY5" fmla="*/ 1497253 h 6858000"/>
              <a:gd name="connsiteX6" fmla="*/ 12676 w 121888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800" h="6858000">
                <a:moveTo>
                  <a:pt x="12676" y="0"/>
                </a:moveTo>
                <a:lnTo>
                  <a:pt x="8206802" y="0"/>
                </a:lnTo>
                <a:lnTo>
                  <a:pt x="12188800" y="6858000"/>
                </a:lnTo>
                <a:lnTo>
                  <a:pt x="4765416" y="6858000"/>
                </a:lnTo>
                <a:lnTo>
                  <a:pt x="3148627" y="6852049"/>
                </a:lnTo>
                <a:lnTo>
                  <a:pt x="0" y="1497253"/>
                </a:lnTo>
                <a:cubicBezTo>
                  <a:pt x="4226" y="998169"/>
                  <a:pt x="8450" y="499084"/>
                  <a:pt x="12676" y="0"/>
                </a:cubicBezTo>
                <a:close/>
              </a:path>
            </a:pathLst>
          </a:custGeom>
          <a:solidFill>
            <a:srgbClr val="0057AB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20000" tIns="62400" rIns="120000" bIns="624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sz="2489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Placeholder 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04863" y="1557339"/>
            <a:ext cx="10577512" cy="3669864"/>
          </a:xfrm>
        </p:spPr>
        <p:txBody>
          <a:bodyPr anchor="ctr">
            <a:normAutofit/>
          </a:bodyPr>
          <a:lstStyle>
            <a:lvl1pPr marL="0" marR="0" indent="0" algn="ctr" defTabSz="609585" rtl="0" eaLnBrk="1" fontAlgn="auto" latinLnBrk="0" hangingPunct="1">
              <a:lnSpc>
                <a:spcPts val="49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a-DK" sz="5800" b="0" i="0" u="none" strike="noStrike" baseline="30000" smtClean="0">
                <a:solidFill>
                  <a:schemeClr val="tx1"/>
                </a:solidFill>
              </a:defRPr>
            </a:lvl1pPr>
          </a:lstStyle>
          <a:p>
            <a:pPr rtl="0"/>
            <a:r>
              <a:rPr lang="da-DK" dirty="0"/>
              <a:t>www.vejdirektoratet.dk</a:t>
            </a:r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9" name="imag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000" y="6300000"/>
            <a:ext cx="1264800" cy="3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26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2172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maoverskrift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772888" y="692211"/>
            <a:ext cx="10609487" cy="65874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for at tilføje overskrift</a:t>
            </a:r>
            <a:endParaRPr lang="da-DK" dirty="0"/>
          </a:p>
        </p:txBody>
      </p:sp>
      <p:sp>
        <p:nvSpPr>
          <p:cNvPr id="3" name="Text Placeholder 1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260351"/>
            <a:ext cx="10577512" cy="431860"/>
          </a:xfrm>
        </p:spPr>
        <p:txBody>
          <a:bodyPr anchor="b" anchorCtr="0"/>
          <a:lstStyle>
            <a:lvl1pPr marL="0" indent="0">
              <a:buNone/>
              <a:defRPr sz="2000" b="0" baseline="0"/>
            </a:lvl1pPr>
          </a:lstStyle>
          <a:p>
            <a:pPr lvl="0"/>
            <a:r>
              <a:rPr lang="da-DK" noProof="0" dirty="0"/>
              <a:t>Klik for at tilføje tema-overskrift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21" hasCustomPrompt="1"/>
          </p:nvPr>
        </p:nvSpPr>
        <p:spPr>
          <a:xfrm>
            <a:off x="804863" y="1557338"/>
            <a:ext cx="10577512" cy="46212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8" name="Pladsholder til dato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Pladsholder til slidenumm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03472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. f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 bwMode="auto">
          <a:xfrm>
            <a:off x="0" y="0"/>
            <a:ext cx="12189600" cy="6858000"/>
          </a:xfrm>
          <a:prstGeom prst="rect">
            <a:avLst/>
          </a:prstGeom>
          <a:solidFill>
            <a:srgbClr val="005EB8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6AD00ED-2B14-4074-B82A-03368B92C4DC}"/>
              </a:ext>
            </a:extLst>
          </p:cNvPr>
          <p:cNvSpPr/>
          <p:nvPr userDrawn="1"/>
        </p:nvSpPr>
        <p:spPr bwMode="auto">
          <a:xfrm>
            <a:off x="-12700" y="0"/>
            <a:ext cx="12188800" cy="6858000"/>
          </a:xfrm>
          <a:custGeom>
            <a:avLst/>
            <a:gdLst>
              <a:gd name="connsiteX0" fmla="*/ 12676 w 12188800"/>
              <a:gd name="connsiteY0" fmla="*/ 0 h 6858000"/>
              <a:gd name="connsiteX1" fmla="*/ 8206802 w 12188800"/>
              <a:gd name="connsiteY1" fmla="*/ 0 h 6858000"/>
              <a:gd name="connsiteX2" fmla="*/ 12188800 w 12188800"/>
              <a:gd name="connsiteY2" fmla="*/ 6858000 h 6858000"/>
              <a:gd name="connsiteX3" fmla="*/ 4765416 w 12188800"/>
              <a:gd name="connsiteY3" fmla="*/ 6858000 h 6858000"/>
              <a:gd name="connsiteX4" fmla="*/ 3148627 w 12188800"/>
              <a:gd name="connsiteY4" fmla="*/ 6852049 h 6858000"/>
              <a:gd name="connsiteX5" fmla="*/ 0 w 12188800"/>
              <a:gd name="connsiteY5" fmla="*/ 1497253 h 6858000"/>
              <a:gd name="connsiteX6" fmla="*/ 12676 w 121888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800" h="6858000">
                <a:moveTo>
                  <a:pt x="12676" y="0"/>
                </a:moveTo>
                <a:lnTo>
                  <a:pt x="8206802" y="0"/>
                </a:lnTo>
                <a:lnTo>
                  <a:pt x="12188800" y="6858000"/>
                </a:lnTo>
                <a:lnTo>
                  <a:pt x="4765416" y="6858000"/>
                </a:lnTo>
                <a:lnTo>
                  <a:pt x="3148627" y="6852049"/>
                </a:lnTo>
                <a:lnTo>
                  <a:pt x="0" y="1497253"/>
                </a:lnTo>
                <a:cubicBezTo>
                  <a:pt x="4226" y="998169"/>
                  <a:pt x="8450" y="499084"/>
                  <a:pt x="12676" y="0"/>
                </a:cubicBezTo>
                <a:close/>
              </a:path>
            </a:pathLst>
          </a:custGeom>
          <a:solidFill>
            <a:srgbClr val="0057AB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20000" tIns="62400" rIns="120000" bIns="624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sz="2489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804863" y="620200"/>
            <a:ext cx="7163344" cy="1303200"/>
          </a:xfrm>
        </p:spPr>
        <p:txBody>
          <a:bodyPr/>
          <a:lstStyle>
            <a:lvl1pPr>
              <a:lnSpc>
                <a:spcPct val="93000"/>
              </a:lnSpc>
              <a:defRPr sz="4200" b="0" spc="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overskrift </a:t>
            </a:r>
            <a:r>
              <a:rPr lang="da-DK" noProof="0" dirty="0"/>
              <a:t>-</a:t>
            </a:r>
            <a:r>
              <a:rPr lang="da-DK" dirty="0"/>
              <a:t> evt. 2 linjer</a:t>
            </a:r>
          </a:p>
        </p:txBody>
      </p:sp>
      <p:pic>
        <p:nvPicPr>
          <p:cNvPr id="14" name="imag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000" y="6300000"/>
            <a:ext cx="1264800" cy="328800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4862" y="2147317"/>
            <a:ext cx="7163344" cy="720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 </a:t>
            </a:r>
            <a:r>
              <a:rPr lang="da-DK" noProof="0" dirty="0"/>
              <a:t>-</a:t>
            </a:r>
            <a:r>
              <a:rPr lang="da-DK" dirty="0"/>
              <a:t> evt. 2 linjer</a:t>
            </a:r>
          </a:p>
        </p:txBody>
      </p:sp>
    </p:spTree>
    <p:extLst>
      <p:ext uri="{BB962C8B-B14F-4D97-AF65-F5344CB8AC3E}">
        <p14:creationId xmlns:p14="http://schemas.microsoft.com/office/powerpoint/2010/main" val="3716376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i 2 linjer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for at tilføje overskrift</a:t>
            </a:r>
            <a:endParaRPr lang="da-DK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21" hasCustomPrompt="1"/>
          </p:nvPr>
        </p:nvSpPr>
        <p:spPr>
          <a:xfrm>
            <a:off x="804863" y="1557339"/>
            <a:ext cx="10577512" cy="46212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5943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72888" y="692211"/>
            <a:ext cx="10609487" cy="65874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for at tilføje overskrift</a:t>
            </a:r>
            <a:endParaRPr lang="da-DK" dirty="0"/>
          </a:p>
        </p:txBody>
      </p:sp>
      <p:sp>
        <p:nvSpPr>
          <p:cNvPr id="8" name="Pladsholder til tekst 1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260351"/>
            <a:ext cx="10577512" cy="431860"/>
          </a:xfrm>
        </p:spPr>
        <p:txBody>
          <a:bodyPr anchor="b" anchorCtr="0"/>
          <a:lstStyle>
            <a:lvl1pPr marL="0" indent="0">
              <a:buNone/>
              <a:defRPr sz="2000" b="0" baseline="0"/>
            </a:lvl1pPr>
          </a:lstStyle>
          <a:p>
            <a:pPr lvl="0"/>
            <a:r>
              <a:rPr lang="da-DK" noProof="0" dirty="0"/>
              <a:t>Klik for at tilføje tema-overskrift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64896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72888" y="692211"/>
            <a:ext cx="10609487" cy="65874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for at tilføje overskrift</a:t>
            </a:r>
            <a:endParaRPr lang="da-DK" dirty="0"/>
          </a:p>
        </p:txBody>
      </p:sp>
      <p:sp>
        <p:nvSpPr>
          <p:cNvPr id="12" name="Pladsholder til tekst 1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260351"/>
            <a:ext cx="10577512" cy="431860"/>
          </a:xfrm>
        </p:spPr>
        <p:txBody>
          <a:bodyPr anchor="b" anchorCtr="0"/>
          <a:lstStyle>
            <a:lvl1pPr marL="0" indent="0">
              <a:buNone/>
              <a:defRPr sz="2000" b="0" baseline="0"/>
            </a:lvl1pPr>
          </a:lstStyle>
          <a:p>
            <a:pPr lvl="0"/>
            <a:r>
              <a:rPr lang="da-DK" noProof="0" dirty="0"/>
              <a:t>Klik for at tilføje tema-overskrift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04864" y="1557339"/>
            <a:ext cx="5075236" cy="431504"/>
          </a:xfrm>
        </p:spPr>
        <p:txBody>
          <a:bodyPr anchor="t"/>
          <a:lstStyle>
            <a:lvl1pPr marL="0" marR="0" indent="0" algn="l" defTabSz="1219170" rtl="0" eaLnBrk="1" fontAlgn="base" latinLnBrk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itchFamily="34" charset="0"/>
              <a:buNone/>
              <a:tabLst/>
              <a:defRPr b="1" kern="2200"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ts val="1600"/>
              </a:spcAft>
              <a:buClrTx/>
              <a:buSzPct val="70000"/>
              <a:buFont typeface="Arial" pitchFamily="34" charset="0"/>
              <a:buNone/>
              <a:tabLst/>
              <a:defRPr/>
            </a:pPr>
            <a:r>
              <a:rPr lang="da-DK" noProof="0" dirty="0"/>
              <a:t>Underoverskrift</a:t>
            </a:r>
          </a:p>
        </p:txBody>
      </p:sp>
      <p:sp>
        <p:nvSpPr>
          <p:cNvPr id="15" name="Pladsholder til indhold 4"/>
          <p:cNvSpPr>
            <a:spLocks noGrp="1"/>
          </p:cNvSpPr>
          <p:nvPr>
            <p:ph sz="quarter" idx="21" hasCustomPrompt="1"/>
          </p:nvPr>
        </p:nvSpPr>
        <p:spPr>
          <a:xfrm>
            <a:off x="804864" y="2132856"/>
            <a:ext cx="5075236" cy="404569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11900" y="1557339"/>
            <a:ext cx="5076000" cy="431504"/>
          </a:xfrm>
        </p:spPr>
        <p:txBody>
          <a:bodyPr anchor="t"/>
          <a:lstStyle>
            <a:lvl1pPr marL="0" marR="0" indent="0" algn="l" defTabSz="1219170" rtl="0" eaLnBrk="1" fontAlgn="base" latinLnBrk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itchFamily="34" charset="0"/>
              <a:buNone/>
              <a:tabLst/>
              <a:defRPr b="1" kern="2200"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ts val="1600"/>
              </a:spcAft>
              <a:buClrTx/>
              <a:buSzPct val="70000"/>
              <a:buFont typeface="Arial" pitchFamily="34" charset="0"/>
              <a:buNone/>
              <a:tabLst/>
              <a:defRPr/>
            </a:pPr>
            <a:r>
              <a:rPr lang="da-DK" noProof="0" dirty="0"/>
              <a:t>Underoverskrift</a:t>
            </a:r>
          </a:p>
        </p:txBody>
      </p:sp>
      <p:sp>
        <p:nvSpPr>
          <p:cNvPr id="10" name="Pladsholder til indhold 6"/>
          <p:cNvSpPr>
            <a:spLocks noGrp="1"/>
          </p:cNvSpPr>
          <p:nvPr>
            <p:ph sz="quarter" idx="23" hasCustomPrompt="1"/>
          </p:nvPr>
        </p:nvSpPr>
        <p:spPr>
          <a:xfrm>
            <a:off x="6311898" y="2132856"/>
            <a:ext cx="5076000" cy="404569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73483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4" userDrawn="1">
          <p15:clr>
            <a:srgbClr val="000000"/>
          </p15:clr>
        </p15:guide>
        <p15:guide id="2" pos="3976" userDrawn="1">
          <p15:clr>
            <a:srgbClr val="00000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72888" y="692211"/>
            <a:ext cx="10609487" cy="65874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for at tilføje overskrift</a:t>
            </a:r>
            <a:endParaRPr lang="da-DK" dirty="0"/>
          </a:p>
        </p:txBody>
      </p:sp>
      <p:sp>
        <p:nvSpPr>
          <p:cNvPr id="8" name="Pladsholder til tekst 1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260351"/>
            <a:ext cx="10577512" cy="431860"/>
          </a:xfrm>
        </p:spPr>
        <p:txBody>
          <a:bodyPr anchor="b" anchorCtr="0"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da-DK" noProof="0" dirty="0"/>
              <a:t>Klik for at tilføje tema-overskrift</a:t>
            </a:r>
          </a:p>
        </p:txBody>
      </p:sp>
      <p:sp>
        <p:nvSpPr>
          <p:cNvPr id="7" name="Pladsholder til billede 3"/>
          <p:cNvSpPr>
            <a:spLocks noGrp="1"/>
          </p:cNvSpPr>
          <p:nvPr>
            <p:ph type="pic" sz="quarter" idx="10" hasCustomPrompt="1"/>
          </p:nvPr>
        </p:nvSpPr>
        <p:spPr>
          <a:xfrm>
            <a:off x="804863" y="1557338"/>
            <a:ext cx="10577512" cy="4621212"/>
          </a:xfrm>
        </p:spPr>
        <p:txBody>
          <a:bodyPr tIns="1728000"/>
          <a:lstStyle>
            <a:lvl1pPr marL="0" indent="0" algn="ctr">
              <a:buNone/>
              <a:defRPr sz="2133"/>
            </a:lvl1pPr>
          </a:lstStyle>
          <a:p>
            <a:r>
              <a:rPr lang="da-DK" noProof="0" dirty="0"/>
              <a:t>Billede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24094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 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72888" y="692211"/>
            <a:ext cx="10609487" cy="65874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for at tilføje overskrift</a:t>
            </a:r>
            <a:endParaRPr lang="da-DK" dirty="0"/>
          </a:p>
        </p:txBody>
      </p:sp>
      <p:sp>
        <p:nvSpPr>
          <p:cNvPr id="9" name="Pladsholder til tekst 1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260351"/>
            <a:ext cx="10577512" cy="431860"/>
          </a:xfrm>
        </p:spPr>
        <p:txBody>
          <a:bodyPr anchor="b" anchorCtr="0"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da-DK" noProof="0" dirty="0"/>
              <a:t>Klik for at tilføje tema-overskrift</a:t>
            </a:r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6" hasCustomPrompt="1"/>
          </p:nvPr>
        </p:nvSpPr>
        <p:spPr>
          <a:xfrm>
            <a:off x="804948" y="5380261"/>
            <a:ext cx="5075237" cy="798289"/>
          </a:xfrm>
        </p:spPr>
        <p:txBody>
          <a:bodyPr/>
          <a:lstStyle>
            <a:lvl1pPr marL="36000" indent="0">
              <a:lnSpc>
                <a:spcPct val="90000"/>
              </a:lnSpc>
              <a:buFontTx/>
              <a:buNone/>
              <a:defRPr/>
            </a:lvl1pPr>
            <a:lvl2pPr marL="648000" indent="0">
              <a:buNone/>
              <a:defRPr/>
            </a:lvl2pPr>
          </a:lstStyle>
          <a:p>
            <a:pPr lvl="0"/>
            <a:r>
              <a:rPr lang="da-DK" dirty="0"/>
              <a:t>Klik for at tilføje billedtekst</a:t>
            </a:r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7" hasCustomPrompt="1"/>
          </p:nvPr>
        </p:nvSpPr>
        <p:spPr>
          <a:xfrm>
            <a:off x="6311899" y="5380261"/>
            <a:ext cx="5076000" cy="798289"/>
          </a:xfrm>
        </p:spPr>
        <p:txBody>
          <a:bodyPr/>
          <a:lstStyle>
            <a:lvl1pPr marL="36000" indent="0">
              <a:lnSpc>
                <a:spcPct val="90000"/>
              </a:lnSpc>
              <a:buNone/>
              <a:defRPr/>
            </a:lvl1pPr>
          </a:lstStyle>
          <a:p>
            <a:pPr lvl="0"/>
            <a:r>
              <a:rPr lang="da-DK" dirty="0"/>
              <a:t>Klik for at tilføje billedtekst</a:t>
            </a:r>
          </a:p>
        </p:txBody>
      </p:sp>
      <p:sp>
        <p:nvSpPr>
          <p:cNvPr id="3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04863" y="1557338"/>
            <a:ext cx="5075237" cy="3752662"/>
          </a:xfrm>
        </p:spPr>
        <p:txBody>
          <a:bodyPr tIns="1332000"/>
          <a:lstStyle>
            <a:lvl1pPr marL="0" indent="0" algn="ctr">
              <a:buNone/>
              <a:defRPr sz="2133"/>
            </a:lvl1pPr>
          </a:lstStyle>
          <a:p>
            <a:r>
              <a:rPr lang="da-DK" dirty="0"/>
              <a:t>Billede</a:t>
            </a: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311899" y="1557338"/>
            <a:ext cx="5076000" cy="3752662"/>
          </a:xfrm>
        </p:spPr>
        <p:txBody>
          <a:bodyPr tIns="1332000"/>
          <a:lstStyle>
            <a:lvl1pPr marL="0" indent="0" algn="ctr">
              <a:buNone/>
              <a:defRPr sz="2133"/>
            </a:lvl1pPr>
          </a:lstStyle>
          <a:p>
            <a:r>
              <a:rPr lang="da-DK" dirty="0"/>
              <a:t>Billede</a:t>
            </a:r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5" name="Pladsholder til sidefod 1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7" name="Pladsholder til slidenumm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69762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4" userDrawn="1">
          <p15:clr>
            <a:srgbClr val="000000"/>
          </p15:clr>
        </p15:guide>
        <p15:guide id="2" pos="3976" userDrawn="1">
          <p15:clr>
            <a:srgbClr val="00000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72888" y="692211"/>
            <a:ext cx="10609487" cy="65874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for at tilføje overskrift</a:t>
            </a:r>
            <a:endParaRPr lang="da-DK" dirty="0"/>
          </a:p>
        </p:txBody>
      </p:sp>
      <p:sp>
        <p:nvSpPr>
          <p:cNvPr id="6" name="Pladsholder til tekst 1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260351"/>
            <a:ext cx="10577512" cy="431860"/>
          </a:xfrm>
        </p:spPr>
        <p:txBody>
          <a:bodyPr anchor="b" anchorCtr="0"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da-DK" noProof="0" dirty="0"/>
              <a:t>Klik for at tilføje tema-overskrift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7" hasCustomPrompt="1"/>
          </p:nvPr>
        </p:nvSpPr>
        <p:spPr>
          <a:xfrm>
            <a:off x="8307267" y="1557339"/>
            <a:ext cx="3075107" cy="4621212"/>
          </a:xfrm>
        </p:spPr>
        <p:txBody>
          <a:bodyPr/>
          <a:lstStyle>
            <a:lvl1pPr marL="50799" marR="0" indent="0" algn="l" defTabSz="1219170" rtl="0" eaLnBrk="1" fontAlgn="base" latinLnBrk="0" hangingPunct="1">
              <a:lnSpc>
                <a:spcPts val="2400"/>
              </a:lnSpc>
              <a:spcBef>
                <a:spcPts val="2400"/>
              </a:spcBef>
              <a:spcAft>
                <a:spcPts val="1600"/>
              </a:spcAft>
              <a:buClrTx/>
              <a:buSzPct val="70000"/>
              <a:buFont typeface="Arial" pitchFamily="34" charset="0"/>
              <a:buNone/>
              <a:tabLst/>
              <a:defRPr/>
            </a:lvl1pPr>
          </a:lstStyle>
          <a:p>
            <a:pPr marL="50799" marR="0" lvl="0" indent="0" algn="l" defTabSz="1219170" rtl="0" eaLnBrk="1" fontAlgn="base" latinLnBrk="0" hangingPunct="1">
              <a:lnSpc>
                <a:spcPts val="2400"/>
              </a:lnSpc>
              <a:spcBef>
                <a:spcPts val="2400"/>
              </a:spcBef>
              <a:spcAft>
                <a:spcPts val="1600"/>
              </a:spcAft>
              <a:buClrTx/>
              <a:buSzPct val="70000"/>
              <a:buFont typeface="Arial" pitchFamily="34" charset="0"/>
              <a:buNone/>
              <a:tabLst/>
              <a:defRPr/>
            </a:pPr>
            <a:r>
              <a:rPr lang="da-DK" noProof="0" dirty="0"/>
              <a:t>Klik for at indsætte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07408" y="1557339"/>
            <a:ext cx="7380000" cy="4621212"/>
          </a:xfrm>
          <a:prstGeom prst="rect">
            <a:avLst/>
          </a:prstGeom>
        </p:spPr>
        <p:txBody>
          <a:bodyPr tIns="1728000"/>
          <a:lstStyle>
            <a:lvl1pPr marL="0" indent="0" algn="ctr">
              <a:buNone/>
              <a:defRPr sz="2133"/>
            </a:lvl1pPr>
          </a:lstStyle>
          <a:p>
            <a:r>
              <a:rPr lang="da-DK" noProof="0" dirty="0"/>
              <a:t>Billede</a:t>
            </a:r>
          </a:p>
        </p:txBody>
      </p:sp>
      <p:sp>
        <p:nvSpPr>
          <p:cNvPr id="8" name="Pladsholder til dato 7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Pladsholder til sidefod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11710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772888" y="125140"/>
            <a:ext cx="10609487" cy="122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tilføje overskrift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4863" y="1557338"/>
            <a:ext cx="10577512" cy="462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</a:t>
            </a:r>
          </a:p>
          <a:p>
            <a:pPr lvl="6"/>
            <a:r>
              <a:rPr lang="da-DK" noProof="0" dirty="0"/>
              <a:t>7</a:t>
            </a:r>
          </a:p>
          <a:p>
            <a:pPr lvl="7"/>
            <a:r>
              <a:rPr lang="da-DK" noProof="0" dirty="0"/>
              <a:t>8</a:t>
            </a:r>
          </a:p>
          <a:p>
            <a:pPr lvl="8"/>
            <a:r>
              <a:rPr lang="da-DK" noProof="0" dirty="0"/>
              <a:t>9</a:t>
            </a:r>
          </a:p>
        </p:txBody>
      </p:sp>
      <p:pic>
        <p:nvPicPr>
          <p:cNvPr id="5" name="imag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055" y="6299056"/>
            <a:ext cx="1264800" cy="328800"/>
          </a:xfrm>
          <a:prstGeom prst="rect">
            <a:avLst/>
          </a:prstGeom>
        </p:spPr>
      </p:pic>
      <p:sp>
        <p:nvSpPr>
          <p:cNvPr id="2" name="Pladsholder til dato 1"/>
          <p:cNvSpPr>
            <a:spLocks noGrp="1"/>
          </p:cNvSpPr>
          <p:nvPr>
            <p:ph type="dt" sz="half" idx="2"/>
          </p:nvPr>
        </p:nvSpPr>
        <p:spPr>
          <a:xfrm>
            <a:off x="804862" y="6316382"/>
            <a:ext cx="26268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lt-LT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3"/>
          </p:nvPr>
        </p:nvSpPr>
        <p:spPr>
          <a:xfrm>
            <a:off x="3618701" y="6316382"/>
            <a:ext cx="495459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lt-LT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4"/>
          </p:nvPr>
        </p:nvSpPr>
        <p:spPr>
          <a:xfrm>
            <a:off x="11382375" y="293718"/>
            <a:ext cx="4824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2"/>
                </a:solidFill>
                <a:latin typeface="+mn-lt"/>
              </a:defRPr>
            </a:lvl1pPr>
          </a:lstStyle>
          <a:p>
            <a:fld id="{6ACBDE86-91AD-4605-99AD-6345013A9E73}" type="slidenum">
              <a:rPr lang="lt-LT" smtClean="0"/>
              <a:pPr/>
              <a:t>‹nr.›</a:t>
            </a:fld>
            <a:endParaRPr lang="lt-L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7" r:id="rId2"/>
    <p:sldLayoutId id="2147484307" r:id="rId3"/>
    <p:sldLayoutId id="2147484345" r:id="rId4"/>
    <p:sldLayoutId id="2147484340" r:id="rId5"/>
    <p:sldLayoutId id="2147484299" r:id="rId6"/>
    <p:sldLayoutId id="2147484298" r:id="rId7"/>
    <p:sldLayoutId id="2147484300" r:id="rId8"/>
    <p:sldLayoutId id="2147484334" r:id="rId9"/>
    <p:sldLayoutId id="2147484344" r:id="rId10"/>
    <p:sldLayoutId id="2147484301" r:id="rId11"/>
    <p:sldLayoutId id="2147484346" r:id="rId12"/>
    <p:sldLayoutId id="2147484347" r:id="rId13"/>
    <p:sldLayoutId id="2147484348" r:id="rId14"/>
    <p:sldLayoutId id="2147484349" r:id="rId15"/>
  </p:sldLayoutIdLst>
  <p:hf hdr="0" ftr="0" dt="0"/>
  <p:txStyles>
    <p:titleStyle>
      <a:lvl1pPr algn="l" rtl="0" eaLnBrk="1" fontAlgn="base" hangingPunct="1">
        <a:lnSpc>
          <a:spcPct val="93000"/>
        </a:lnSpc>
        <a:spcBef>
          <a:spcPct val="0"/>
        </a:spcBef>
        <a:spcAft>
          <a:spcPct val="0"/>
        </a:spcAft>
        <a:defRPr sz="4200" b="1" spc="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33" b="1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33" b="1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33" b="1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33" b="1">
          <a:solidFill>
            <a:schemeClr val="tx1"/>
          </a:solidFill>
          <a:latin typeface="Arial" charset="0"/>
          <a:cs typeface="Arial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>
          <a:solidFill>
            <a:srgbClr val="50504B"/>
          </a:solidFill>
          <a:latin typeface="Arial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>
          <a:solidFill>
            <a:srgbClr val="50504B"/>
          </a:solidFill>
          <a:latin typeface="Arial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>
          <a:solidFill>
            <a:srgbClr val="50504B"/>
          </a:solidFill>
          <a:latin typeface="Arial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>
          <a:solidFill>
            <a:srgbClr val="50504B"/>
          </a:solidFill>
          <a:latin typeface="Arial" pitchFamily="34" charset="0"/>
        </a:defRPr>
      </a:lvl9pPr>
    </p:titleStyle>
    <p:bodyStyle>
      <a:lvl1pPr marL="216000" indent="-216000" algn="l" rtl="0" eaLnBrk="1" fontAlgn="base" hangingPunct="1">
        <a:lnSpc>
          <a:spcPct val="102000"/>
        </a:lnSpc>
        <a:spcBef>
          <a:spcPts val="600"/>
        </a:spcBef>
        <a:spcAft>
          <a:spcPts val="600"/>
        </a:spcAft>
        <a:buSzPct val="70000"/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828000" indent="-180000" algn="l" rtl="0" eaLnBrk="1" fontAlgn="base" hangingPunct="1">
        <a:lnSpc>
          <a:spcPct val="102000"/>
        </a:lnSpc>
        <a:spcBef>
          <a:spcPts val="600"/>
        </a:spcBef>
        <a:spcAft>
          <a:spcPts val="600"/>
        </a:spcAft>
        <a:buSzPct val="70000"/>
        <a:buFont typeface="Arial" pitchFamily="34" charset="0"/>
        <a:buChar char="•"/>
        <a:defRPr sz="1800">
          <a:solidFill>
            <a:schemeClr val="tx1"/>
          </a:solidFill>
          <a:latin typeface="+mn-lt"/>
          <a:cs typeface="Arial" pitchFamily="34" charset="0"/>
        </a:defRPr>
      </a:lvl2pPr>
      <a:lvl3pPr marL="1242000" indent="-180000" algn="l" rtl="0" eaLnBrk="1" fontAlgn="base" hangingPunct="1">
        <a:lnSpc>
          <a:spcPct val="102000"/>
        </a:lnSpc>
        <a:spcBef>
          <a:spcPts val="600"/>
        </a:spcBef>
        <a:spcAft>
          <a:spcPts val="600"/>
        </a:spcAft>
        <a:buSzPct val="70000"/>
        <a:buFont typeface="Arial" pitchFamily="34" charset="0"/>
        <a:buChar char="•"/>
        <a:defRPr sz="1600" i="1">
          <a:solidFill>
            <a:schemeClr val="tx1"/>
          </a:solidFill>
          <a:latin typeface="+mn-lt"/>
          <a:cs typeface="Arial" pitchFamily="34" charset="0"/>
        </a:defRPr>
      </a:lvl3pPr>
      <a:lvl4pPr marL="1728000" indent="-252000" algn="l" rtl="0" eaLnBrk="1" fontAlgn="base" hangingPunct="1">
        <a:lnSpc>
          <a:spcPct val="102000"/>
        </a:lnSpc>
        <a:spcBef>
          <a:spcPts val="600"/>
        </a:spcBef>
        <a:spcAft>
          <a:spcPts val="600"/>
        </a:spcAft>
        <a:buChar char="–"/>
        <a:defRPr sz="1600" i="1">
          <a:solidFill>
            <a:schemeClr val="tx1"/>
          </a:solidFill>
          <a:latin typeface="+mn-lt"/>
          <a:cs typeface="Arial" charset="0"/>
        </a:defRPr>
      </a:lvl4pPr>
      <a:lvl5pPr marL="2160000" indent="-252000" algn="l" rtl="0" eaLnBrk="1" fontAlgn="base" hangingPunct="1">
        <a:lnSpc>
          <a:spcPct val="102000"/>
        </a:lnSpc>
        <a:spcBef>
          <a:spcPts val="600"/>
        </a:spcBef>
        <a:spcAft>
          <a:spcPts val="600"/>
        </a:spcAft>
        <a:buChar char="–"/>
        <a:defRPr sz="1600" i="1">
          <a:solidFill>
            <a:schemeClr val="tx1"/>
          </a:solidFill>
          <a:latin typeface="+mn-lt"/>
          <a:cs typeface="Arial" charset="0"/>
        </a:defRPr>
      </a:lvl5pPr>
      <a:lvl6pPr marL="2160000" indent="-252000" algn="l" rtl="0" eaLnBrk="1" fontAlgn="base" hangingPunct="1">
        <a:spcBef>
          <a:spcPts val="600"/>
        </a:spcBef>
        <a:spcAft>
          <a:spcPts val="600"/>
        </a:spcAft>
        <a:buChar char="–"/>
        <a:defRPr sz="1600" i="1">
          <a:solidFill>
            <a:schemeClr val="tx1"/>
          </a:solidFill>
          <a:latin typeface="+mn-lt"/>
        </a:defRPr>
      </a:lvl6pPr>
      <a:lvl7pPr marL="2160000" indent="-252000" algn="l" rtl="0" eaLnBrk="1" fontAlgn="base" hangingPunct="1">
        <a:spcBef>
          <a:spcPts val="600"/>
        </a:spcBef>
        <a:spcAft>
          <a:spcPts val="600"/>
        </a:spcAft>
        <a:buChar char="–"/>
        <a:defRPr sz="1600" i="1">
          <a:solidFill>
            <a:schemeClr val="tx1"/>
          </a:solidFill>
          <a:latin typeface="+mn-lt"/>
        </a:defRPr>
      </a:lvl7pPr>
      <a:lvl8pPr marL="2160000" indent="-252000" algn="l" rtl="0" eaLnBrk="1" fontAlgn="base" hangingPunct="1">
        <a:spcBef>
          <a:spcPts val="600"/>
        </a:spcBef>
        <a:spcAft>
          <a:spcPts val="600"/>
        </a:spcAft>
        <a:buChar char="–"/>
        <a:defRPr sz="1600" i="1">
          <a:solidFill>
            <a:schemeClr val="tx1"/>
          </a:solidFill>
          <a:latin typeface="+mn-lt"/>
        </a:defRPr>
      </a:lvl8pPr>
      <a:lvl9pPr marL="2160000" indent="-252000" algn="l" rtl="0" eaLnBrk="1" fontAlgn="base" hangingPunct="1">
        <a:spcBef>
          <a:spcPts val="600"/>
        </a:spcBef>
        <a:spcAft>
          <a:spcPts val="600"/>
        </a:spcAft>
        <a:buChar char="–"/>
        <a:defRPr sz="1600" i="1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92" userDrawn="1">
          <p15:clr>
            <a:srgbClr val="000000"/>
          </p15:clr>
        </p15:guide>
        <p15:guide id="2" pos="3840" userDrawn="1">
          <p15:clr>
            <a:srgbClr val="000000"/>
          </p15:clr>
        </p15:guide>
        <p15:guide id="5" pos="507" userDrawn="1">
          <p15:clr>
            <a:srgbClr val="000000"/>
          </p15:clr>
        </p15:guide>
        <p15:guide id="6" pos="7170" userDrawn="1">
          <p15:clr>
            <a:srgbClr val="000000"/>
          </p15:clr>
        </p15:guide>
        <p15:guide id="7" orient="horz" pos="981" userDrawn="1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hyperlink" Target="mailto:kir@vd.dk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F4FAA03-81E6-41D8-BBFF-70F9DE172D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A785313-D3AD-4DEA-8A6A-C92305799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Særtransporttilladelser</a:t>
            </a:r>
            <a:endParaRPr lang="da-DK" sz="7200" b="1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995A976-0DB2-49E0-9D27-C4ADF7C0A8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DTL Kran-Blok </a:t>
            </a:r>
            <a:r>
              <a:rPr lang="da-DK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Erfa’s</a:t>
            </a:r>
            <a:r>
              <a:rPr lang="da-DK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årsmøde </a:t>
            </a:r>
          </a:p>
          <a:p>
            <a:r>
              <a:rPr lang="da-DK" dirty="0"/>
              <a:t>Odense, den 28. januar 2023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7C9BBD-BCEE-4C13-AB2C-0B8FF961D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 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919461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87669-07FB-EF44-9AC1-6ED7E0C31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Brugerundersøgelse 2022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7A0C2B6-F5B4-614D-14F1-988FDE806E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E9E8FD1-5836-EDF0-71A5-74374625396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7503669-BB63-B771-0F61-9492D3981B6B}"/>
              </a:ext>
            </a:extLst>
          </p:cNvPr>
          <p:cNvSpPr txBox="1">
            <a:spLocks/>
          </p:cNvSpPr>
          <p:nvPr/>
        </p:nvSpPr>
        <p:spPr bwMode="auto">
          <a:xfrm>
            <a:off x="7985911" y="2852936"/>
            <a:ext cx="388843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16000" indent="-2160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828000" indent="-1800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1242000" indent="-1800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600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728000" indent="-2520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600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2160000" indent="-2520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600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60000" indent="-252000" algn="l" rtl="0" eaLnBrk="1" fontAlgn="base" hangingPunct="1">
              <a:spcBef>
                <a:spcPts val="600"/>
              </a:spcBef>
              <a:spcAft>
                <a:spcPts val="600"/>
              </a:spcAft>
              <a:buChar char="–"/>
              <a:defRPr sz="1600" i="1">
                <a:solidFill>
                  <a:schemeClr val="tx1"/>
                </a:solidFill>
                <a:latin typeface="+mn-lt"/>
              </a:defRPr>
            </a:lvl6pPr>
            <a:lvl7pPr marL="2160000" indent="-252000" algn="l" rtl="0" eaLnBrk="1" fontAlgn="base" hangingPunct="1">
              <a:spcBef>
                <a:spcPts val="600"/>
              </a:spcBef>
              <a:spcAft>
                <a:spcPts val="600"/>
              </a:spcAft>
              <a:buChar char="–"/>
              <a:defRPr sz="1600" i="1">
                <a:solidFill>
                  <a:schemeClr val="tx1"/>
                </a:solidFill>
                <a:latin typeface="+mn-lt"/>
              </a:defRPr>
            </a:lvl7pPr>
            <a:lvl8pPr marL="2160000" indent="-252000" algn="l" rtl="0" eaLnBrk="1" fontAlgn="base" hangingPunct="1">
              <a:spcBef>
                <a:spcPts val="600"/>
              </a:spcBef>
              <a:spcAft>
                <a:spcPts val="600"/>
              </a:spcAft>
              <a:buChar char="–"/>
              <a:defRPr sz="1600" i="1">
                <a:solidFill>
                  <a:schemeClr val="tx1"/>
                </a:solidFill>
                <a:latin typeface="+mn-lt"/>
              </a:defRPr>
            </a:lvl8pPr>
            <a:lvl9pPr marL="2160000" indent="-252000" algn="l" rtl="0" eaLnBrk="1" fontAlgn="base" hangingPunct="1">
              <a:spcBef>
                <a:spcPts val="600"/>
              </a:spcBef>
              <a:spcAft>
                <a:spcPts val="600"/>
              </a:spcAft>
              <a:buChar char="–"/>
              <a:defRPr sz="1600" i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2800" kern="0" dirty="0"/>
              <a:t>2. års evaluering</a:t>
            </a:r>
          </a:p>
          <a:p>
            <a:r>
              <a:rPr lang="da-DK" sz="2800" kern="0" dirty="0"/>
              <a:t>466 invitationer</a:t>
            </a:r>
          </a:p>
          <a:p>
            <a:r>
              <a:rPr lang="da-DK" sz="2800" kern="0" dirty="0"/>
              <a:t>158 besvarelser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660E0AB-86A8-4805-8CBA-0BA56CAA5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28" y="1825123"/>
            <a:ext cx="6904417" cy="374121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5607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808802-9AAD-DF81-B5CD-4C58A51D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232709"/>
            <a:ext cx="10609487" cy="658748"/>
          </a:xfrm>
        </p:spPr>
        <p:txBody>
          <a:bodyPr/>
          <a:lstStyle/>
          <a:p>
            <a:r>
              <a:rPr lang="da-DK" dirty="0"/>
              <a:t>Resultater 2022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010BAFA-E611-F6F1-22C7-4A0CF32612B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11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597F754-312F-DBE2-13E1-666A2ECCD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7" y="1124071"/>
            <a:ext cx="11803587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12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59DE1-8B91-A139-D4A0-AB5A18204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188640"/>
            <a:ext cx="10609487" cy="658748"/>
          </a:xfrm>
        </p:spPr>
        <p:txBody>
          <a:bodyPr/>
          <a:lstStyle/>
          <a:p>
            <a:r>
              <a:rPr lang="da-DK" dirty="0"/>
              <a:t>Resultater 2022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68A7AD3-65FB-5FFB-773F-49B830CAE268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76114B2-CF5E-FFF6-285D-5D36F945EAF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12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8D558AC-6FF8-5A36-F0A0-90CF5A56E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8638"/>
            <a:ext cx="12192000" cy="51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29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888B9E-1931-B406-DBA3-160B85B8B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8" y="130843"/>
            <a:ext cx="10609487" cy="658748"/>
          </a:xfrm>
        </p:spPr>
        <p:txBody>
          <a:bodyPr/>
          <a:lstStyle/>
          <a:p>
            <a:r>
              <a:rPr lang="da-DK" dirty="0"/>
              <a:t>Åbne </a:t>
            </a:r>
            <a:r>
              <a:rPr lang="da-DK" dirty="0" err="1"/>
              <a:t>svar…udfordringer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4520ED5-8376-D02C-0C43-E4CC2754F23A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E543DDB-166B-2002-31E9-62B713EEAD1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13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D665719-3BD0-A17B-176A-30C1CC306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9" y="920338"/>
            <a:ext cx="12192000" cy="5937662"/>
          </a:xfrm>
          <a:prstGeom prst="rect">
            <a:avLst/>
          </a:prstGeom>
        </p:spPr>
      </p:pic>
      <p:sp>
        <p:nvSpPr>
          <p:cNvPr id="6" name="Pil: venstre 5">
            <a:extLst>
              <a:ext uri="{FF2B5EF4-FFF2-40B4-BE49-F238E27FC236}">
                <a16:creationId xmlns:a16="http://schemas.microsoft.com/office/drawing/2014/main" id="{B2EB8F86-D5B9-E644-CB79-511CC0C6B522}"/>
              </a:ext>
            </a:extLst>
          </p:cNvPr>
          <p:cNvSpPr/>
          <p:nvPr/>
        </p:nvSpPr>
        <p:spPr bwMode="auto">
          <a:xfrm rot="19667777">
            <a:off x="2826753" y="2564903"/>
            <a:ext cx="936104" cy="432048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 w="254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l: venstre 7">
            <a:extLst>
              <a:ext uri="{FF2B5EF4-FFF2-40B4-BE49-F238E27FC236}">
                <a16:creationId xmlns:a16="http://schemas.microsoft.com/office/drawing/2014/main" id="{8BD8CEBB-878D-81AF-6CFE-CD3F29C5E8DD}"/>
              </a:ext>
            </a:extLst>
          </p:cNvPr>
          <p:cNvSpPr/>
          <p:nvPr/>
        </p:nvSpPr>
        <p:spPr bwMode="auto">
          <a:xfrm rot="19667777">
            <a:off x="7101395" y="2285070"/>
            <a:ext cx="936104" cy="432048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 w="254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il: venstre 8">
            <a:extLst>
              <a:ext uri="{FF2B5EF4-FFF2-40B4-BE49-F238E27FC236}">
                <a16:creationId xmlns:a16="http://schemas.microsoft.com/office/drawing/2014/main" id="{8D7ECA66-8CD0-8272-71C9-846862EA34F7}"/>
              </a:ext>
            </a:extLst>
          </p:cNvPr>
          <p:cNvSpPr/>
          <p:nvPr/>
        </p:nvSpPr>
        <p:spPr bwMode="auto">
          <a:xfrm rot="19667777">
            <a:off x="10617376" y="1887520"/>
            <a:ext cx="936104" cy="432048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 w="254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Pil: venstre 9">
            <a:extLst>
              <a:ext uri="{FF2B5EF4-FFF2-40B4-BE49-F238E27FC236}">
                <a16:creationId xmlns:a16="http://schemas.microsoft.com/office/drawing/2014/main" id="{66A7CA84-15A9-F51A-F9E3-241DD74B4556}"/>
              </a:ext>
            </a:extLst>
          </p:cNvPr>
          <p:cNvSpPr/>
          <p:nvPr/>
        </p:nvSpPr>
        <p:spPr bwMode="auto">
          <a:xfrm rot="19667777">
            <a:off x="6032842" y="4652408"/>
            <a:ext cx="936104" cy="432048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 w="254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il: venstre 10">
            <a:extLst>
              <a:ext uri="{FF2B5EF4-FFF2-40B4-BE49-F238E27FC236}">
                <a16:creationId xmlns:a16="http://schemas.microsoft.com/office/drawing/2014/main" id="{28E3F6FC-F7B4-AF59-319B-A0E34F814AAC}"/>
              </a:ext>
            </a:extLst>
          </p:cNvPr>
          <p:cNvSpPr/>
          <p:nvPr/>
        </p:nvSpPr>
        <p:spPr bwMode="auto">
          <a:xfrm rot="19667777">
            <a:off x="11212775" y="3940347"/>
            <a:ext cx="936104" cy="432048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 w="254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Stickman With Loud Speaker, 3D - Envato Elements">
            <a:extLst>
              <a:ext uri="{FF2B5EF4-FFF2-40B4-BE49-F238E27FC236}">
                <a16:creationId xmlns:a16="http://schemas.microsoft.com/office/drawing/2014/main" id="{5C77CA54-36EA-DC37-7AF9-85C82E48C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727" y="4509120"/>
            <a:ext cx="233186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19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96C9EB5E-44EA-D0AA-B664-BA23264AF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6048"/>
            <a:ext cx="12192000" cy="60019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888B9E-1931-B406-DBA3-160B85B8B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49" y="56038"/>
            <a:ext cx="10609487" cy="658748"/>
          </a:xfrm>
        </p:spPr>
        <p:txBody>
          <a:bodyPr/>
          <a:lstStyle/>
          <a:p>
            <a:r>
              <a:rPr lang="da-DK" dirty="0"/>
              <a:t>Åbne </a:t>
            </a:r>
            <a:r>
              <a:rPr lang="da-DK" dirty="0" err="1"/>
              <a:t>svar…forbedringer</a:t>
            </a: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E543DDB-166B-2002-31E9-62B713EEAD1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6" name="Pil: venstre 5">
            <a:extLst>
              <a:ext uri="{FF2B5EF4-FFF2-40B4-BE49-F238E27FC236}">
                <a16:creationId xmlns:a16="http://schemas.microsoft.com/office/drawing/2014/main" id="{B2EB8F86-D5B9-E644-CB79-511CC0C6B522}"/>
              </a:ext>
            </a:extLst>
          </p:cNvPr>
          <p:cNvSpPr/>
          <p:nvPr/>
        </p:nvSpPr>
        <p:spPr bwMode="auto">
          <a:xfrm rot="19667777">
            <a:off x="3017720" y="2154728"/>
            <a:ext cx="936104" cy="432048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 w="254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l: venstre 7">
            <a:extLst>
              <a:ext uri="{FF2B5EF4-FFF2-40B4-BE49-F238E27FC236}">
                <a16:creationId xmlns:a16="http://schemas.microsoft.com/office/drawing/2014/main" id="{8BD8CEBB-878D-81AF-6CFE-CD3F29C5E8DD}"/>
              </a:ext>
            </a:extLst>
          </p:cNvPr>
          <p:cNvSpPr/>
          <p:nvPr/>
        </p:nvSpPr>
        <p:spPr bwMode="auto">
          <a:xfrm rot="19667777">
            <a:off x="7363256" y="2061030"/>
            <a:ext cx="936104" cy="432048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 w="254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il: venstre 8">
            <a:extLst>
              <a:ext uri="{FF2B5EF4-FFF2-40B4-BE49-F238E27FC236}">
                <a16:creationId xmlns:a16="http://schemas.microsoft.com/office/drawing/2014/main" id="{8D7ECA66-8CD0-8272-71C9-846862EA34F7}"/>
              </a:ext>
            </a:extLst>
          </p:cNvPr>
          <p:cNvSpPr/>
          <p:nvPr/>
        </p:nvSpPr>
        <p:spPr bwMode="auto">
          <a:xfrm rot="19667777">
            <a:off x="11035665" y="1633460"/>
            <a:ext cx="936104" cy="432048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 w="254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Pil: venstre 9">
            <a:extLst>
              <a:ext uri="{FF2B5EF4-FFF2-40B4-BE49-F238E27FC236}">
                <a16:creationId xmlns:a16="http://schemas.microsoft.com/office/drawing/2014/main" id="{66A7CA84-15A9-F51A-F9E3-241DD74B4556}"/>
              </a:ext>
            </a:extLst>
          </p:cNvPr>
          <p:cNvSpPr/>
          <p:nvPr/>
        </p:nvSpPr>
        <p:spPr bwMode="auto">
          <a:xfrm rot="19667777">
            <a:off x="6715184" y="4364922"/>
            <a:ext cx="936104" cy="432048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 w="254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il: venstre 10">
            <a:extLst>
              <a:ext uri="{FF2B5EF4-FFF2-40B4-BE49-F238E27FC236}">
                <a16:creationId xmlns:a16="http://schemas.microsoft.com/office/drawing/2014/main" id="{28E3F6FC-F7B4-AF59-319B-A0E34F814AAC}"/>
              </a:ext>
            </a:extLst>
          </p:cNvPr>
          <p:cNvSpPr/>
          <p:nvPr/>
        </p:nvSpPr>
        <p:spPr bwMode="auto">
          <a:xfrm rot="19667777">
            <a:off x="10829571" y="4652408"/>
            <a:ext cx="936104" cy="432048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 w="254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Pil: venstre 12">
            <a:extLst>
              <a:ext uri="{FF2B5EF4-FFF2-40B4-BE49-F238E27FC236}">
                <a16:creationId xmlns:a16="http://schemas.microsoft.com/office/drawing/2014/main" id="{0EE149EF-5628-FA6A-478F-41A1407ACC43}"/>
              </a:ext>
            </a:extLst>
          </p:cNvPr>
          <p:cNvSpPr/>
          <p:nvPr/>
        </p:nvSpPr>
        <p:spPr bwMode="auto">
          <a:xfrm rot="19667777">
            <a:off x="3111970" y="4812510"/>
            <a:ext cx="936104" cy="432048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 w="254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35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79C9FC-78CD-8A2C-BBE6-3B7DD55EF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8" y="692211"/>
            <a:ext cx="10609487" cy="658748"/>
          </a:xfrm>
        </p:spPr>
        <p:txBody>
          <a:bodyPr wrap="square" anchor="b">
            <a:normAutofit/>
          </a:bodyPr>
          <a:lstStyle/>
          <a:p>
            <a:r>
              <a:rPr lang="da-DK" dirty="0"/>
              <a:t>Tanker om videre udvikling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A994BEF-4F98-5406-9912-49B736CE0F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4863" y="260351"/>
            <a:ext cx="10577511" cy="43186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4B60FE4-A059-65EA-3084-3A50ADB877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2" y="1557339"/>
            <a:ext cx="7739409" cy="4621212"/>
          </a:xfrm>
        </p:spPr>
        <p:txBody>
          <a:bodyPr wrap="square" anchor="t">
            <a:normAutofit/>
          </a:bodyPr>
          <a:lstStyle/>
          <a:p>
            <a:r>
              <a:rPr lang="da-DK" b="1" dirty="0"/>
              <a:t>Bekendtgørelsesarbejdet</a:t>
            </a:r>
          </a:p>
          <a:p>
            <a:pPr lvl="1"/>
            <a:r>
              <a:rPr lang="da-DK" sz="2000" dirty="0"/>
              <a:t>Sætter også delvist grundlaget for systemunderstøttelsen</a:t>
            </a:r>
            <a:br>
              <a:rPr lang="da-DK" sz="2000" dirty="0"/>
            </a:br>
            <a:endParaRPr lang="da-DK" sz="2000" dirty="0"/>
          </a:p>
          <a:p>
            <a:r>
              <a:rPr lang="da-DK" b="1" dirty="0"/>
              <a:t>Systemudvikling </a:t>
            </a:r>
          </a:p>
          <a:p>
            <a:pPr lvl="1"/>
            <a:r>
              <a:rPr lang="da-DK" sz="2000" dirty="0"/>
              <a:t>Løbende ”mindre ændringer”</a:t>
            </a:r>
          </a:p>
          <a:p>
            <a:pPr lvl="2"/>
            <a:r>
              <a:rPr lang="da-DK" sz="2000" dirty="0"/>
              <a:t>F.eks. Skabelon, Min side, Køretøjsregister</a:t>
            </a:r>
            <a:br>
              <a:rPr lang="da-DK" sz="2000" dirty="0"/>
            </a:br>
            <a:endParaRPr lang="da-DK" sz="2000" dirty="0"/>
          </a:p>
          <a:p>
            <a:pPr lvl="1"/>
            <a:r>
              <a:rPr lang="da-DK" sz="2000" dirty="0"/>
              <a:t>På længere sigte</a:t>
            </a:r>
          </a:p>
          <a:p>
            <a:pPr lvl="2"/>
            <a:r>
              <a:rPr lang="da-DK" sz="2000" dirty="0"/>
              <a:t>Bedre datagrundlag – vejnet, broer mv </a:t>
            </a:r>
          </a:p>
          <a:p>
            <a:pPr lvl="2"/>
            <a:r>
              <a:rPr lang="da-DK" sz="2000" dirty="0"/>
              <a:t>Ansøgningsforløbet og mere automatik</a:t>
            </a:r>
          </a:p>
          <a:p>
            <a:pPr lvl="1"/>
            <a:endParaRPr lang="da-DK" sz="2000" dirty="0"/>
          </a:p>
          <a:p>
            <a:pPr lvl="1"/>
            <a:endParaRPr lang="da-DK" sz="2000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FCDB036-6D09-8B30-185B-0BF1E6AFEE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26838"/>
          <a:stretch/>
        </p:blipFill>
        <p:spPr>
          <a:xfrm>
            <a:off x="8040216" y="2204864"/>
            <a:ext cx="3073575" cy="2248638"/>
          </a:xfrm>
          <a:prstGeom prst="rect">
            <a:avLst/>
          </a:prstGeom>
          <a:noFill/>
        </p:spPr>
      </p:pic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F214F27B-1984-34F7-A60B-A142F31B92C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82375" y="293718"/>
            <a:ext cx="48248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6ACBDE86-91AD-4605-99AD-6345013A9E73}" type="slidenum">
              <a:rPr lang="da-DK" smtClean="0"/>
              <a:pPr>
                <a:spcAft>
                  <a:spcPts val="600"/>
                </a:spcAft>
              </a:pPr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7511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0BD1A-A1F5-2BFF-A8A6-9AD9599B9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719F057-9BA9-3E82-4192-62D7606592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710E48F-D3CC-020D-FC2A-8E5FC072C7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16</a:t>
            </a:fld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52C84E8-08C0-24C7-B746-2186178C3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04" y="1358303"/>
            <a:ext cx="6120021" cy="549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67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dsholder til indhold 10">
            <a:extLst>
              <a:ext uri="{FF2B5EF4-FFF2-40B4-BE49-F238E27FC236}">
                <a16:creationId xmlns:a16="http://schemas.microsoft.com/office/drawing/2014/main" id="{A670D126-6C5A-4627-9B65-6115EDCCCEC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b="28187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EDCEA3-CB3B-4753-9EC1-DF6845FC0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545" y="172994"/>
            <a:ext cx="10609487" cy="730271"/>
          </a:xfrm>
        </p:spPr>
        <p:txBody>
          <a:bodyPr/>
          <a:lstStyle/>
          <a:p>
            <a:r>
              <a:rPr lang="da-DK" dirty="0"/>
              <a:t>Tak fordi vi må komme…</a:t>
            </a:r>
          </a:p>
        </p:txBody>
      </p:sp>
      <p:pic>
        <p:nvPicPr>
          <p:cNvPr id="16" name="Billede 15" descr="Et billede, der indeholder afspiller, enhed&#10;&#10;Automatisk genereret beskrivelse">
            <a:extLst>
              <a:ext uri="{FF2B5EF4-FFF2-40B4-BE49-F238E27FC236}">
                <a16:creationId xmlns:a16="http://schemas.microsoft.com/office/drawing/2014/main" id="{51629FC2-764D-4C76-8147-4C5ADA46E3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527" y="417636"/>
            <a:ext cx="1649989" cy="1649989"/>
          </a:xfrm>
          <a:prstGeom prst="rect">
            <a:avLst/>
          </a:prstGeom>
        </p:spPr>
      </p:pic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54CE1296-7B78-4728-BDC4-343E0B5CE8D7}"/>
              </a:ext>
            </a:extLst>
          </p:cNvPr>
          <p:cNvSpPr/>
          <p:nvPr/>
        </p:nvSpPr>
        <p:spPr bwMode="auto">
          <a:xfrm>
            <a:off x="2255227" y="2092194"/>
            <a:ext cx="7200800" cy="4001102"/>
          </a:xfrm>
          <a:prstGeom prst="roundRect">
            <a:avLst/>
          </a:prstGeom>
          <a:solidFill>
            <a:schemeClr val="bg1">
              <a:lumMod val="95000"/>
              <a:alpha val="82000"/>
            </a:schemeClr>
          </a:solidFill>
          <a:ln w="254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1D58F280-D7F9-4569-BC6A-59CA20F8CF17}"/>
              </a:ext>
            </a:extLst>
          </p:cNvPr>
          <p:cNvSpPr txBox="1"/>
          <p:nvPr/>
        </p:nvSpPr>
        <p:spPr>
          <a:xfrm>
            <a:off x="3124168" y="4692077"/>
            <a:ext cx="2666371" cy="11541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500" dirty="0">
                <a:latin typeface="Arial" pitchFamily="34" charset="0"/>
              </a:rPr>
              <a:t>Afdelingsleder </a:t>
            </a:r>
          </a:p>
          <a:p>
            <a:r>
              <a:rPr lang="da-DK" sz="1500" dirty="0">
                <a:latin typeface="Arial" pitchFamily="34" charset="0"/>
              </a:rPr>
              <a:t>Myndighed Øst og Arbejdsmiljø</a:t>
            </a:r>
          </a:p>
          <a:p>
            <a:r>
              <a:rPr lang="da-DK" sz="1500" dirty="0">
                <a:latin typeface="Arial" pitchFamily="34" charset="0"/>
              </a:rPr>
              <a:t>Jørgen Sand Kirk</a:t>
            </a:r>
          </a:p>
          <a:p>
            <a:r>
              <a:rPr lang="da-DK" sz="1500" dirty="0">
                <a:latin typeface="Arial" pitchFamily="34" charset="0"/>
                <a:cs typeface="Arial" pitchFamily="34" charset="0"/>
              </a:rPr>
              <a:t>Mail </a:t>
            </a:r>
            <a:r>
              <a:rPr lang="da-DK" sz="1500" dirty="0">
                <a:latin typeface="Arial" pitchFamily="34" charset="0"/>
                <a:cs typeface="Arial" pitchFamily="34" charset="0"/>
                <a:hlinkClick r:id="rId5"/>
              </a:rPr>
              <a:t>kir@vd.dk</a:t>
            </a:r>
            <a:endParaRPr lang="da-DK" sz="1500" dirty="0">
              <a:latin typeface="Arial" pitchFamily="34" charset="0"/>
              <a:cs typeface="Arial" pitchFamily="34" charset="0"/>
            </a:endParaRPr>
          </a:p>
          <a:p>
            <a:r>
              <a:rPr lang="da-DK" sz="1500" dirty="0">
                <a:latin typeface="Arial" pitchFamily="34" charset="0"/>
              </a:rPr>
              <a:t>Mobil 20 40 40 28</a:t>
            </a:r>
            <a:endParaRPr lang="da-DK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A56D9550-6F46-4FB5-B028-0695513162C5}"/>
              </a:ext>
            </a:extLst>
          </p:cNvPr>
          <p:cNvSpPr txBox="1"/>
          <p:nvPr/>
        </p:nvSpPr>
        <p:spPr>
          <a:xfrm>
            <a:off x="6374980" y="4662204"/>
            <a:ext cx="2666371" cy="11541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500" dirty="0">
                <a:latin typeface="Arial" pitchFamily="34" charset="0"/>
              </a:rPr>
              <a:t>Fagkoordinator </a:t>
            </a:r>
          </a:p>
          <a:p>
            <a:r>
              <a:rPr lang="da-DK" sz="1500" dirty="0">
                <a:latin typeface="Arial" pitchFamily="34" charset="0"/>
              </a:rPr>
              <a:t>Myndighed Øst og Arbejdsmiljø</a:t>
            </a:r>
          </a:p>
          <a:p>
            <a:r>
              <a:rPr lang="da-DK" sz="1500" dirty="0">
                <a:latin typeface="Arial" pitchFamily="34" charset="0"/>
              </a:rPr>
              <a:t>Rikke Lykke Larsen</a:t>
            </a:r>
          </a:p>
          <a:p>
            <a:r>
              <a:rPr lang="da-DK" sz="1500" dirty="0">
                <a:latin typeface="Arial" pitchFamily="34" charset="0"/>
                <a:cs typeface="Arial" pitchFamily="34" charset="0"/>
              </a:rPr>
              <a:t>Mail </a:t>
            </a:r>
            <a:r>
              <a:rPr lang="da-DK" sz="1500" dirty="0">
                <a:latin typeface="Arial" pitchFamily="34" charset="0"/>
                <a:cs typeface="Arial" pitchFamily="34" charset="0"/>
                <a:hlinkClick r:id="rId5"/>
              </a:rPr>
              <a:t>rll@vd.dk</a:t>
            </a:r>
            <a:endParaRPr lang="da-DK" sz="1500" dirty="0">
              <a:latin typeface="Arial" pitchFamily="34" charset="0"/>
              <a:cs typeface="Arial" pitchFamily="34" charset="0"/>
            </a:endParaRPr>
          </a:p>
          <a:p>
            <a:r>
              <a:rPr lang="da-DK" sz="1500" dirty="0">
                <a:latin typeface="Arial" pitchFamily="34" charset="0"/>
              </a:rPr>
              <a:t>Mobil 22 26 00 79</a:t>
            </a:r>
            <a:endParaRPr lang="da-DK" sz="1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4A2FBC2-C724-4641-917B-1A96DEB61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0183" y="2574856"/>
            <a:ext cx="2117274" cy="203478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730A7781-4054-066E-4A1F-D72917939F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808584" cy="180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405FB5F-81D1-EBAD-6FA0-DB32D5B77F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1762" y="2559505"/>
            <a:ext cx="1926742" cy="203478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0077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B7E629B-72AF-C21A-5CFF-57BEDB1E3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23B881C-5D13-CDAA-F721-20B75D2E8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Emner :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0757D4A-021F-2616-9E90-6715F867C3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232A318-F04E-0EE4-F246-89E4DF3FF18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D18266C5-A9FF-E874-2542-340A450BDC77}"/>
              </a:ext>
            </a:extLst>
          </p:cNvPr>
          <p:cNvSpPr/>
          <p:nvPr/>
        </p:nvSpPr>
        <p:spPr bwMode="auto">
          <a:xfrm>
            <a:off x="2255227" y="2092194"/>
            <a:ext cx="7200800" cy="4001102"/>
          </a:xfrm>
          <a:prstGeom prst="roundRect">
            <a:avLst/>
          </a:prstGeom>
          <a:solidFill>
            <a:schemeClr val="bg1">
              <a:lumMod val="95000"/>
              <a:alpha val="82000"/>
            </a:schemeClr>
          </a:solidFill>
          <a:ln w="254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F8AF72B-CBD8-3F0D-BB7A-A1FCD120A5E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034829" y="2540911"/>
            <a:ext cx="6157515" cy="3168352"/>
          </a:xfrm>
        </p:spPr>
        <p:txBody>
          <a:bodyPr/>
          <a:lstStyle/>
          <a:p>
            <a:r>
              <a:rPr lang="da-DK" sz="2800" dirty="0"/>
              <a:t>Status fra Særtransport-teamet</a:t>
            </a:r>
          </a:p>
          <a:p>
            <a:endParaRPr lang="da-DK" sz="2800" dirty="0"/>
          </a:p>
          <a:p>
            <a:r>
              <a:rPr lang="da-DK" sz="2800" dirty="0"/>
              <a:t>Brugerundersøgelsen – Highlights</a:t>
            </a:r>
          </a:p>
          <a:p>
            <a:endParaRPr lang="da-DK" sz="2800" dirty="0"/>
          </a:p>
          <a:p>
            <a:r>
              <a:rPr lang="da-DK" sz="2800" dirty="0"/>
              <a:t>Tanker om videre udvikling  </a:t>
            </a:r>
          </a:p>
        </p:txBody>
      </p:sp>
    </p:spTree>
    <p:extLst>
      <p:ext uri="{BB962C8B-B14F-4D97-AF65-F5344CB8AC3E}">
        <p14:creationId xmlns:p14="http://schemas.microsoft.com/office/powerpoint/2010/main" val="1114693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42699FF-91A7-4629-864D-13A180E17D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4200" b="1" dirty="0">
                <a:latin typeface="+mj-lt"/>
                <a:ea typeface="+mj-ea"/>
              </a:rPr>
              <a:t>Sagsbehandlere i Vejdirektoratet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A81ABCD-0584-4132-8CD0-49D602824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4</a:t>
            </a:fld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838EBA8-CD5F-4EEE-9B04-0926300FF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79" y="1080542"/>
            <a:ext cx="3638550" cy="9525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9CE79843-FCAE-4A26-9204-39CEBA6F5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824" y="1064801"/>
            <a:ext cx="2609850" cy="98107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6534F067-666F-4F8E-A37C-8321B7D94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79" y="2185044"/>
            <a:ext cx="2333625" cy="10287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A41E6230-8A10-4E61-8DCD-8C88CD089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517" y="2220571"/>
            <a:ext cx="2838450" cy="87630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61CF7BC8-E5B0-474C-B731-8E6F890FC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4896" y="1140059"/>
            <a:ext cx="2800350" cy="857250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C1D6D8DF-62D1-49A1-8403-A36D1BF62E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223" y="2222460"/>
            <a:ext cx="3190875" cy="866775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9825A06D-2263-464E-B9B8-92C04CA55F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179" y="3347188"/>
            <a:ext cx="3114675" cy="895350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50A307F7-405B-4322-832A-69D0A67171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200" y="5446499"/>
            <a:ext cx="2771775" cy="866775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508D6529-8B4A-4F86-8D00-166C2D8838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298" y="4379865"/>
            <a:ext cx="2447925" cy="952500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149B3AF4-C61D-4502-94BE-F0E108B8AE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5820" y="4344456"/>
            <a:ext cx="2705100" cy="952500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6BEE8A85-5476-4263-95F8-D14270171C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7517" y="4362573"/>
            <a:ext cx="3133725" cy="895350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C66F972E-A4A6-4385-968C-E99ABC5C47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2889" y="5422686"/>
            <a:ext cx="3076575" cy="914400"/>
          </a:xfrm>
          <a:prstGeom prst="rect">
            <a:avLst/>
          </a:prstGeom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38BA2AC8-D7F5-4E8C-A193-C668C18640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37378" y="5422686"/>
            <a:ext cx="2905125" cy="8763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F965557-51B7-E17C-32F7-9FB9145C85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76217" y="5506653"/>
            <a:ext cx="710154" cy="731788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3924EC6E-CB3D-5A08-2D99-4443D672C3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65368" y="2641095"/>
            <a:ext cx="2065419" cy="206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39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017B792-ACE7-6851-D37B-1E0DB2F9E9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4200" b="1" dirty="0">
                <a:latin typeface="+mj-lt"/>
                <a:ea typeface="+mj-ea"/>
              </a:rPr>
              <a:t>Sagsmængde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814A846-5EF0-4E38-47B3-29DC302E8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5</a:t>
            </a:fld>
            <a:endParaRPr lang="da-DK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AA3597C-36A1-2A3D-695E-A45B191F25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5358106"/>
              </p:ext>
            </p:extLst>
          </p:nvPr>
        </p:nvGraphicFramePr>
        <p:xfrm>
          <a:off x="1737135" y="1012559"/>
          <a:ext cx="8712968" cy="5292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9818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017B792-ACE7-6851-D37B-1E0DB2F9E9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4200" b="1" dirty="0">
                <a:latin typeface="+mj-lt"/>
                <a:ea typeface="+mj-ea"/>
              </a:rPr>
              <a:t>Gode råd til ansøgning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814A846-5EF0-4E38-47B3-29DC302E8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12" name="Rektangel: afrundede hjørner 11">
            <a:extLst>
              <a:ext uri="{FF2B5EF4-FFF2-40B4-BE49-F238E27FC236}">
                <a16:creationId xmlns:a16="http://schemas.microsoft.com/office/drawing/2014/main" id="{D0F999B8-CE5F-BB94-E0CF-6790293DB920}"/>
              </a:ext>
            </a:extLst>
          </p:cNvPr>
          <p:cNvSpPr/>
          <p:nvPr/>
        </p:nvSpPr>
        <p:spPr bwMode="auto">
          <a:xfrm>
            <a:off x="795736" y="1317232"/>
            <a:ext cx="10577512" cy="504056"/>
          </a:xfrm>
          <a:prstGeom prst="roundRect">
            <a:avLst/>
          </a:prstGeom>
          <a:solidFill>
            <a:srgbClr val="0070C0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600" b="1" dirty="0">
                <a:ln w="28575"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Start: Vejnavn, </a:t>
            </a:r>
            <a:r>
              <a:rPr lang="da-DK" sz="1600" b="1" dirty="0">
                <a:ln w="28575">
                  <a:noFill/>
                </a:ln>
                <a:solidFill>
                  <a:schemeClr val="bg1"/>
                </a:solidFill>
                <a:latin typeface="Arial" pitchFamily="34" charset="0"/>
              </a:rPr>
              <a:t>hus</a:t>
            </a:r>
            <a:r>
              <a:rPr lang="da-DK" sz="1600" b="1" dirty="0">
                <a:ln w="28575"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nummer, by, postnummer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600" b="1" dirty="0">
                <a:ln w="28575">
                  <a:noFill/>
                </a:ln>
                <a:solidFill>
                  <a:schemeClr val="bg1"/>
                </a:solidFill>
                <a:latin typeface="Arial" pitchFamily="34" charset="0"/>
              </a:rPr>
              <a:t>Slut: Vejnavn, husnummer, by, postnummer</a:t>
            </a:r>
            <a:endParaRPr lang="da-DK" sz="1600" b="1" dirty="0">
              <a:ln w="28575">
                <a:noFill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ktangel: afrundede hjørner 12">
            <a:extLst>
              <a:ext uri="{FF2B5EF4-FFF2-40B4-BE49-F238E27FC236}">
                <a16:creationId xmlns:a16="http://schemas.microsoft.com/office/drawing/2014/main" id="{E1077DB8-8862-5DB0-EB22-9B5DC7AEE0F6}"/>
              </a:ext>
            </a:extLst>
          </p:cNvPr>
          <p:cNvSpPr/>
          <p:nvPr/>
        </p:nvSpPr>
        <p:spPr bwMode="auto">
          <a:xfrm>
            <a:off x="783515" y="2276872"/>
            <a:ext cx="10577512" cy="1244399"/>
          </a:xfrm>
          <a:prstGeom prst="roundRect">
            <a:avLst/>
          </a:prstGeom>
          <a:solidFill>
            <a:srgbClr val="0070C0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600" b="1" dirty="0">
                <a:ln w="28575"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Rutebeskrivelse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600" b="1" dirty="0">
                <a:ln w="28575">
                  <a:noFill/>
                </a:ln>
                <a:solidFill>
                  <a:schemeClr val="bg1"/>
                </a:solidFill>
                <a:latin typeface="Arial" pitchFamily="34" charset="0"/>
              </a:rPr>
              <a:t>Brug rutenummer, når vejen har et rutenummer - og undlad vejnavne, hvor rutenummer benyttes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600" b="1" dirty="0">
                <a:ln w="28575"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Angiv th. eller tv. når der ændr</a:t>
            </a:r>
            <a:r>
              <a:rPr lang="da-DK" sz="1600" b="1" dirty="0">
                <a:ln w="28575">
                  <a:noFill/>
                </a:ln>
                <a:solidFill>
                  <a:schemeClr val="bg1"/>
                </a:solidFill>
                <a:latin typeface="Arial" pitchFamily="34" charset="0"/>
              </a:rPr>
              <a:t>es retning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600" b="1" dirty="0">
                <a:ln w="28575"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Eksempel: Rute 207 – th. Nymøllevej – </a:t>
            </a:r>
            <a:r>
              <a:rPr lang="da-DK" sz="1600" b="1" dirty="0">
                <a:ln w="28575">
                  <a:noFill/>
                </a:ln>
                <a:solidFill>
                  <a:schemeClr val="bg1"/>
                </a:solidFill>
                <a:latin typeface="Arial" pitchFamily="34" charset="0"/>
              </a:rPr>
              <a:t>tv. Rute 16 – th. rute 6 osv.</a:t>
            </a:r>
            <a:endParaRPr lang="da-DK" sz="1600" b="1" dirty="0">
              <a:ln w="28575">
                <a:noFill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ktangel: afrundede hjørner 13">
            <a:extLst>
              <a:ext uri="{FF2B5EF4-FFF2-40B4-BE49-F238E27FC236}">
                <a16:creationId xmlns:a16="http://schemas.microsoft.com/office/drawing/2014/main" id="{F82D3F60-C599-E3EF-E9C0-B49B5AF69CD6}"/>
              </a:ext>
            </a:extLst>
          </p:cNvPr>
          <p:cNvSpPr/>
          <p:nvPr/>
        </p:nvSpPr>
        <p:spPr bwMode="auto">
          <a:xfrm>
            <a:off x="773465" y="3973601"/>
            <a:ext cx="10577512" cy="1416063"/>
          </a:xfrm>
          <a:prstGeom prst="roundRect">
            <a:avLst/>
          </a:prstGeom>
          <a:solidFill>
            <a:srgbClr val="0070C0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600" b="1" dirty="0">
                <a:ln w="28575"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Oplys gerne tidligere </a:t>
            </a:r>
            <a:r>
              <a:rPr lang="da-DK" sz="1600" b="1" dirty="0" err="1">
                <a:ln w="28575"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ROVnr</a:t>
            </a:r>
            <a:r>
              <a:rPr lang="da-DK" sz="1600" b="1" dirty="0">
                <a:ln w="28575"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., hvis ruten har været kørt før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600" b="1" dirty="0">
                <a:ln w="28575">
                  <a:noFill/>
                </a:ln>
                <a:solidFill>
                  <a:schemeClr val="bg1"/>
                </a:solidFill>
                <a:latin typeface="Arial" pitchFamily="34" charset="0"/>
              </a:rPr>
              <a:t>Hvis du som ansøger har genanvendelige høringssvar fra tidligere ansøgninger, så vedhæft dem gerne i ansøgningen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600" b="1" dirty="0">
                <a:ln w="28575"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Strækningstilladelse til passage af f.eks. Storebælt, Sjællandsbroen etc. vedhæftes også gerne i ansøgningen</a:t>
            </a:r>
          </a:p>
        </p:txBody>
      </p:sp>
    </p:spTree>
    <p:extLst>
      <p:ext uri="{BB962C8B-B14F-4D97-AF65-F5344CB8AC3E}">
        <p14:creationId xmlns:p14="http://schemas.microsoft.com/office/powerpoint/2010/main" val="374560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017B792-ACE7-6851-D37B-1E0DB2F9E9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4200" b="1" dirty="0">
                <a:latin typeface="+mj-lt"/>
                <a:ea typeface="+mj-ea"/>
              </a:rPr>
              <a:t>Gode råd til ansøgning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814A846-5EF0-4E38-47B3-29DC302E8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13" name="Rektangel: afrundede hjørner 12">
            <a:extLst>
              <a:ext uri="{FF2B5EF4-FFF2-40B4-BE49-F238E27FC236}">
                <a16:creationId xmlns:a16="http://schemas.microsoft.com/office/drawing/2014/main" id="{E1077DB8-8862-5DB0-EB22-9B5DC7AEE0F6}"/>
              </a:ext>
            </a:extLst>
          </p:cNvPr>
          <p:cNvSpPr/>
          <p:nvPr/>
        </p:nvSpPr>
        <p:spPr bwMode="auto">
          <a:xfrm>
            <a:off x="819157" y="2612358"/>
            <a:ext cx="10577512" cy="690494"/>
          </a:xfrm>
          <a:prstGeom prst="roundRect">
            <a:avLst/>
          </a:prstGeom>
          <a:solidFill>
            <a:srgbClr val="0070C0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600" b="1" dirty="0">
                <a:ln w="28575"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Brug med fordel funktionerne ”ansøg om ændring” og ”forlængelse” – 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600" b="1" dirty="0">
                <a:ln w="28575"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skal ske INDEN tilladelsens gyldighed udløber</a:t>
            </a:r>
          </a:p>
        </p:txBody>
      </p:sp>
      <p:sp>
        <p:nvSpPr>
          <p:cNvPr id="14" name="Rektangel: afrundede hjørner 13">
            <a:extLst>
              <a:ext uri="{FF2B5EF4-FFF2-40B4-BE49-F238E27FC236}">
                <a16:creationId xmlns:a16="http://schemas.microsoft.com/office/drawing/2014/main" id="{F82D3F60-C599-E3EF-E9C0-B49B5AF69CD6}"/>
              </a:ext>
            </a:extLst>
          </p:cNvPr>
          <p:cNvSpPr/>
          <p:nvPr/>
        </p:nvSpPr>
        <p:spPr bwMode="auto">
          <a:xfrm>
            <a:off x="819157" y="3582602"/>
            <a:ext cx="10577512" cy="431861"/>
          </a:xfrm>
          <a:prstGeom prst="roundRect">
            <a:avLst/>
          </a:prstGeom>
          <a:solidFill>
            <a:srgbClr val="0070C0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600" b="1" dirty="0">
                <a:ln w="28575"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Brug med fordel funktionen ”Brug til ny oprettelse”</a:t>
            </a:r>
          </a:p>
        </p:txBody>
      </p:sp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74B63F3B-D950-C82D-2157-923ED4E7F89E}"/>
              </a:ext>
            </a:extLst>
          </p:cNvPr>
          <p:cNvSpPr/>
          <p:nvPr/>
        </p:nvSpPr>
        <p:spPr bwMode="auto">
          <a:xfrm>
            <a:off x="819157" y="1121147"/>
            <a:ext cx="10577512" cy="431861"/>
          </a:xfrm>
          <a:prstGeom prst="roundRect">
            <a:avLst/>
          </a:prstGeom>
          <a:solidFill>
            <a:srgbClr val="0070C0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r>
              <a:rPr lang="da-DK" sz="1600" b="1" dirty="0">
                <a:ln w="28575">
                  <a:noFill/>
                </a:ln>
                <a:solidFill>
                  <a:schemeClr val="bg1"/>
                </a:solidFill>
                <a:latin typeface="Arial" pitchFamily="34" charset="0"/>
              </a:rPr>
              <a:t>Oplys gerne, hvis der er flere ens ansøgninger (samme rute, men anden transportør)</a:t>
            </a:r>
            <a:endParaRPr lang="da-DK" sz="1600" b="1" dirty="0">
              <a:ln w="28575">
                <a:noFill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BB6D3F28-62C0-5D4F-CC3C-E31CB5630097}"/>
              </a:ext>
            </a:extLst>
          </p:cNvPr>
          <p:cNvSpPr/>
          <p:nvPr/>
        </p:nvSpPr>
        <p:spPr bwMode="auto">
          <a:xfrm>
            <a:off x="807244" y="1828552"/>
            <a:ext cx="10577512" cy="504056"/>
          </a:xfrm>
          <a:prstGeom prst="roundRect">
            <a:avLst/>
          </a:prstGeom>
          <a:solidFill>
            <a:srgbClr val="0070C0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600" b="1" dirty="0">
                <a:ln w="28575"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Søg så vidt muligt i god tid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600" b="1" dirty="0">
                <a:ln w="28575">
                  <a:noFill/>
                </a:ln>
                <a:solidFill>
                  <a:schemeClr val="bg1"/>
                </a:solidFill>
                <a:latin typeface="Arial" pitchFamily="34" charset="0"/>
              </a:rPr>
              <a:t>Angiv starttidspunkt til den dag tilladelsen skal bruges</a:t>
            </a:r>
            <a:endParaRPr lang="da-DK" sz="1600" b="1" dirty="0">
              <a:ln w="28575">
                <a:noFill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4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017B792-ACE7-6851-D37B-1E0DB2F9E9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4200" b="1" dirty="0">
                <a:latin typeface="+mj-lt"/>
                <a:ea typeface="+mj-ea"/>
              </a:rPr>
              <a:t>Nye tiltag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814A846-5EF0-4E38-47B3-29DC302E8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8</a:t>
            </a:fld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DC4BF69-72C1-5AFC-9639-0A9B74285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3" y="1628800"/>
            <a:ext cx="10056440" cy="4268764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402C3223-CDFB-3FF0-B9F8-77A054742D3F}"/>
              </a:ext>
            </a:extLst>
          </p:cNvPr>
          <p:cNvSpPr/>
          <p:nvPr/>
        </p:nvSpPr>
        <p:spPr bwMode="auto">
          <a:xfrm>
            <a:off x="7464152" y="1988840"/>
            <a:ext cx="3600400" cy="4197241"/>
          </a:xfrm>
          <a:prstGeom prst="ellipse">
            <a:avLst/>
          </a:prstGeom>
          <a:noFill/>
          <a:ln w="25400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86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017B792-ACE7-6851-D37B-1E0DB2F9E9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4200" b="1" dirty="0">
                <a:latin typeface="+mj-lt"/>
                <a:ea typeface="+mj-ea"/>
              </a:rPr>
              <a:t>Nyt på ansøgersiden (release 21/2)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814A846-5EF0-4E38-47B3-29DC302E8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9</a:t>
            </a:fld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3223B61-BF4E-C436-22CA-49D3F29B2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911" y="1124744"/>
            <a:ext cx="9294639" cy="4785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8B35DD15-3384-A1B2-68EE-C0287C15CB9F}"/>
              </a:ext>
            </a:extLst>
          </p:cNvPr>
          <p:cNvSpPr/>
          <p:nvPr/>
        </p:nvSpPr>
        <p:spPr bwMode="auto">
          <a:xfrm>
            <a:off x="5833634" y="1124744"/>
            <a:ext cx="1008112" cy="648072"/>
          </a:xfrm>
          <a:prstGeom prst="ellipse">
            <a:avLst/>
          </a:prstGeom>
          <a:noFill/>
          <a:ln w="25400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6A71B60-3E5E-6F2F-6627-3AE3B5793F39}"/>
              </a:ext>
            </a:extLst>
          </p:cNvPr>
          <p:cNvSpPr/>
          <p:nvPr/>
        </p:nvSpPr>
        <p:spPr bwMode="auto">
          <a:xfrm>
            <a:off x="2567608" y="1124744"/>
            <a:ext cx="1008112" cy="648072"/>
          </a:xfrm>
          <a:prstGeom prst="ellipse">
            <a:avLst/>
          </a:prstGeom>
          <a:noFill/>
          <a:ln w="25400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9DBED6D-FD54-0861-26F4-58DEB06947CD}"/>
              </a:ext>
            </a:extLst>
          </p:cNvPr>
          <p:cNvSpPr/>
          <p:nvPr/>
        </p:nvSpPr>
        <p:spPr bwMode="auto">
          <a:xfrm>
            <a:off x="3143672" y="5175285"/>
            <a:ext cx="1800199" cy="736755"/>
          </a:xfrm>
          <a:prstGeom prst="ellipse">
            <a:avLst/>
          </a:prstGeom>
          <a:noFill/>
          <a:ln w="25400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971079"/>
      </p:ext>
    </p:extLst>
  </p:cSld>
  <p:clrMapOvr>
    <a:masterClrMapping/>
  </p:clrMapOvr>
</p:sld>
</file>

<file path=ppt/theme/theme1.xml><?xml version="1.0" encoding="utf-8"?>
<a:theme xmlns:a="http://schemas.openxmlformats.org/drawingml/2006/main" name="Vejdirektoratet">
  <a:themeElements>
    <a:clrScheme name="Nyt VD">
      <a:dk1>
        <a:srgbClr val="000000"/>
      </a:dk1>
      <a:lt1>
        <a:srgbClr val="FFFFFF"/>
      </a:lt1>
      <a:dk2>
        <a:srgbClr val="FCC349"/>
      </a:dk2>
      <a:lt2>
        <a:srgbClr val="9BD7F7"/>
      </a:lt2>
      <a:accent1>
        <a:srgbClr val="005EB8"/>
      </a:accent1>
      <a:accent2>
        <a:srgbClr val="00005E"/>
      </a:accent2>
      <a:accent3>
        <a:srgbClr val="0ABAEE"/>
      </a:accent3>
      <a:accent4>
        <a:srgbClr val="F2CECD"/>
      </a:accent4>
      <a:accent5>
        <a:srgbClr val="FFDD00"/>
      </a:accent5>
      <a:accent6>
        <a:srgbClr val="A1CDC4"/>
      </a:accent6>
      <a:hlink>
        <a:srgbClr val="005EB8"/>
      </a:hlink>
      <a:folHlink>
        <a:srgbClr val="005EB8"/>
      </a:folHlink>
    </a:clrScheme>
    <a:fontScheme name="Vejdirektorat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sq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b="1" dirty="0" smtClean="0">
            <a:ln w="28575">
              <a:noFill/>
            </a:ln>
            <a:latin typeface="Arial" pitchFamily="34" charset="0"/>
            <a:cs typeface="Arial" pitchFamily="34" charset="0"/>
          </a:defRPr>
        </a:defPPr>
      </a:lstStyle>
    </a:spDef>
    <a:lnDef>
      <a:spPr bwMode="auto">
        <a:solidFill>
          <a:schemeClr val="bg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lg" len="med"/>
        </a:ln>
        <a:effectLst/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>
          <a:defRPr sz="15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øn">
      <a:srgbClr val="00A267"/>
    </a:custClr>
    <a:custClr name="Lys Grøn">
      <a:srgbClr val="B3E3D2"/>
    </a:custClr>
    <a:custClr name="Rød">
      <a:srgbClr val="E40000"/>
    </a:custClr>
    <a:custClr name="Grå">
      <a:srgbClr val="868687"/>
    </a:custClr>
    <a:custClr name="Duegrå">
      <a:srgbClr val="E2E6EA"/>
    </a:custClr>
    <a:custClr name="Subtil Blå">
      <a:srgbClr val="F8F9FA"/>
    </a:custClr>
    <a:custClr name="Støvblå">
      <a:srgbClr val="B0D4E0"/>
    </a:custClr>
    <a:custClr name="Turkis">
      <a:srgbClr val="0099B8"/>
    </a:custClr>
    <a:custClr name="Lys Turkis">
      <a:srgbClr val="ACDBDF"/>
    </a:custClr>
    <a:custClr name="Subtil Cyan">
      <a:srgbClr val="E2F2F5"/>
    </a:custClr>
    <a:custClr name="Creme">
      <a:srgbClr val="F5EAD4"/>
    </a:custClr>
    <a:custClr name="Medium Blå">
      <a:srgbClr val="00469C"/>
    </a:custClr>
    <a:custClr name="Syren">
      <a:srgbClr val="B3B3CF"/>
    </a:custClr>
  </a:custClrLst>
  <a:extLst>
    <a:ext uri="{05A4C25C-085E-4340-85A3-A5531E510DB2}">
      <thm15:themeFamily xmlns:thm15="http://schemas.microsoft.com/office/thememl/2012/main" name="VD PowerPoint DK.pptx" id="{E57AFC43-E647-4601-8925-5181A3302669}" vid="{1B5996C1-BF8B-46F5-A247-56564ED187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</a:majorFont>
      <a:minorFont>
        <a:latin typeface="Arial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Grøn">
      <a:srgbClr val="00A267"/>
    </a:custClr>
    <a:custClr name="Lys Grøn">
      <a:srgbClr val="B3E3D2"/>
    </a:custClr>
    <a:custClr name="Rød">
      <a:srgbClr val="E40000"/>
    </a:custClr>
    <a:custClr name="Grå">
      <a:srgbClr val="868687"/>
    </a:custClr>
    <a:custClr name="Duegrå">
      <a:srgbClr val="E2E6EA"/>
    </a:custClr>
    <a:custClr name="Subtil Blå">
      <a:srgbClr val="F8F9FA"/>
    </a:custClr>
    <a:custClr name="Støvblå">
      <a:srgbClr val="B0D4E0"/>
    </a:custClr>
    <a:custClr name="Turkis">
      <a:srgbClr val="0099B8"/>
    </a:custClr>
    <a:custClr name="Lys Turkis">
      <a:srgbClr val="ACDBDF"/>
    </a:custClr>
    <a:custClr name="Subtil Cyan">
      <a:srgbClr val="E2F2F5"/>
    </a:custClr>
    <a:custClr name="Creme">
      <a:srgbClr val="F5EAD4"/>
    </a:custClr>
    <a:custClr name="Medium Blå">
      <a:srgbClr val="00469C"/>
    </a:custClr>
    <a:custClr name="Syren">
      <a:srgbClr val="B3B3CF"/>
    </a:custClr>
  </a:custClr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</a:majorFont>
      <a:minorFont>
        <a:latin typeface="Arial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Grøn">
      <a:srgbClr val="00A267"/>
    </a:custClr>
    <a:custClr name="Lys Grøn">
      <a:srgbClr val="B3E3D2"/>
    </a:custClr>
    <a:custClr name="Rød">
      <a:srgbClr val="E40000"/>
    </a:custClr>
    <a:custClr name="Grå">
      <a:srgbClr val="868687"/>
    </a:custClr>
    <a:custClr name="Duegrå">
      <a:srgbClr val="E2E6EA"/>
    </a:custClr>
    <a:custClr name="Subtil Blå">
      <a:srgbClr val="F8F9FA"/>
    </a:custClr>
    <a:custClr name="Støvblå">
      <a:srgbClr val="B0D4E0"/>
    </a:custClr>
    <a:custClr name="Turkis">
      <a:srgbClr val="0099B8"/>
    </a:custClr>
    <a:custClr name="Lys Turkis">
      <a:srgbClr val="ACDBDF"/>
    </a:custClr>
    <a:custClr name="Subtil Cyan">
      <a:srgbClr val="E2F2F5"/>
    </a:custClr>
    <a:custClr name="Creme">
      <a:srgbClr val="F5EAD4"/>
    </a:custClr>
    <a:custClr name="Medium Blå">
      <a:srgbClr val="00469C"/>
    </a:custClr>
    <a:custClr name="Syren">
      <a:srgbClr val="B3B3CF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SlideTemplateConfiguration><![CDATA[{"documentContentValidatorConfiguration":{"enableDocumentContentValidator":false,"documentContentValidatorVersion":0},"elementsMetadata":[],"slideId":"637896812449828614","enableDocumentContentUpdater":true,"version":"1.2"}]]></TemplafySlideTemplateConfiguration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852F3935C34A48A66339E627F15AF9" ma:contentTypeVersion="1" ma:contentTypeDescription="Opret et nyt dokument." ma:contentTypeScope="" ma:versionID="fdbf910d638f3a5361355e93463b240d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771c543922ac300dcdb45e1d95f229d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tartdato for planlægning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lutdato for planlægning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TemplafyFormConfiguration><![CDATA[{"formFields":[],"formDataEntries":[]}]]></TemplafyFormConfiguration>
</file>

<file path=customXml/item5.xml><?xml version="1.0" encoding="utf-8"?>
<TemplafyTemplateConfiguration><![CDATA[{"elementsMetadata":[],"transformationConfigurations":[],"templateName":"VD PowerPoint DK","templateDescription":"","enableDocumentContentUpdater":true,"version":"1.2"}]]></TemplafyTemplateConfiguration>
</file>

<file path=customXml/item6.xml><?xml version="1.0" encoding="utf-8"?>
<TemplafySlideFormConfiguration><![CDATA[{"formFields":[],"formDataEntries":[]}]]></TemplafySlideFormConfiguration>
</file>

<file path=customXml/item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BCB101E-F80C-496B-9164-F6CECD3DF78F}">
  <ds:schemaRefs/>
</ds:datastoreItem>
</file>

<file path=customXml/itemProps2.xml><?xml version="1.0" encoding="utf-8"?>
<ds:datastoreItem xmlns:ds="http://schemas.openxmlformats.org/officeDocument/2006/customXml" ds:itemID="{B246F46D-02B4-4255-9BD0-2CC614E407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88D6C5-56A1-44BB-88C4-43618D80A1E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69B1D44-3DD8-46A2-BC18-8D0E04C7E8B4}">
  <ds:schemaRefs/>
</ds:datastoreItem>
</file>

<file path=customXml/itemProps5.xml><?xml version="1.0" encoding="utf-8"?>
<ds:datastoreItem xmlns:ds="http://schemas.openxmlformats.org/officeDocument/2006/customXml" ds:itemID="{CF7814B6-4806-4297-A5A1-EA09612C916D}">
  <ds:schemaRefs/>
</ds:datastoreItem>
</file>

<file path=customXml/itemProps6.xml><?xml version="1.0" encoding="utf-8"?>
<ds:datastoreItem xmlns:ds="http://schemas.openxmlformats.org/officeDocument/2006/customXml" ds:itemID="{E5398948-21A7-4B95-AED0-0CA35DEDED30}">
  <ds:schemaRefs/>
</ds:datastoreItem>
</file>

<file path=customXml/itemProps7.xml><?xml version="1.0" encoding="utf-8"?>
<ds:datastoreItem xmlns:ds="http://schemas.openxmlformats.org/officeDocument/2006/customXml" ds:itemID="{0B420A56-D710-4FCE-AA94-666E5780584D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446</TotalTime>
  <Words>350</Words>
  <Application>Microsoft Office PowerPoint</Application>
  <PresentationFormat>Widescreen</PresentationFormat>
  <Paragraphs>80</Paragraphs>
  <Slides>16</Slides>
  <Notes>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16</vt:i4>
      </vt:variant>
    </vt:vector>
  </HeadingPairs>
  <TitlesOfParts>
    <vt:vector size="21" baseType="lpstr">
      <vt:lpstr>Arial</vt:lpstr>
      <vt:lpstr>Calibri</vt:lpstr>
      <vt:lpstr>Max-Regular</vt:lpstr>
      <vt:lpstr>Verdana</vt:lpstr>
      <vt:lpstr>Vejdirektoratet</vt:lpstr>
      <vt:lpstr>Særtransporttilladelser</vt:lpstr>
      <vt:lpstr>Tak fordi vi må komme…</vt:lpstr>
      <vt:lpstr>Emner :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Brugerundersøgelse 2022</vt:lpstr>
      <vt:lpstr>Resultater 2022</vt:lpstr>
      <vt:lpstr>Resultater 2022</vt:lpstr>
      <vt:lpstr>Åbne svar…udfordringer</vt:lpstr>
      <vt:lpstr>Åbne svar…forbedringer</vt:lpstr>
      <vt:lpstr>Tanker om videre udvikling</vt:lpstr>
      <vt:lpstr>PowerPoint-præsentation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Jørgen Sand Kirk</dc:creator>
  <cp:lastModifiedBy>Jørgen Sand Kirk</cp:lastModifiedBy>
  <cp:revision>12</cp:revision>
  <dcterms:created xsi:type="dcterms:W3CDTF">2023-01-22T16:07:48Z</dcterms:created>
  <dcterms:modified xsi:type="dcterms:W3CDTF">2023-01-31T07:21:00Z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reakerimage">
    <vt:lpwstr>true</vt:lpwstr>
  </property>
  <property fmtid="{D5CDD505-2E9C-101B-9397-08002B2CF9AE}" pid="3" name="TemplafyTimeStamp">
    <vt:lpwstr>2022-06-01T11:54:04.7503488Z</vt:lpwstr>
  </property>
</Properties>
</file>